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sldIdLst>
    <p:sldId id="256" r:id="rId2"/>
    <p:sldId id="257" r:id="rId3"/>
    <p:sldId id="258" r:id="rId4"/>
    <p:sldId id="272" r:id="rId5"/>
    <p:sldId id="285" r:id="rId6"/>
    <p:sldId id="296" r:id="rId7"/>
    <p:sldId id="295" r:id="rId8"/>
    <p:sldId id="303" r:id="rId9"/>
    <p:sldId id="294" r:id="rId10"/>
    <p:sldId id="297" r:id="rId11"/>
    <p:sldId id="286" r:id="rId12"/>
    <p:sldId id="298" r:id="rId13"/>
    <p:sldId id="301" r:id="rId14"/>
    <p:sldId id="302" r:id="rId15"/>
    <p:sldId id="299" r:id="rId16"/>
    <p:sldId id="300" r:id="rId17"/>
    <p:sldId id="304" r:id="rId18"/>
    <p:sldId id="280" r:id="rId19"/>
    <p:sldId id="264" r:id="rId20"/>
    <p:sldId id="265" r:id="rId21"/>
  </p:sldIdLst>
  <p:sldSz cx="9144000" cy="5143500" type="screen16x9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" y="9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image" Target="../media/image3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image" Target="../media/image3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B90881-D882-4CE8-8E8E-54F1753F7A91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D27A71-0464-45A9-91D8-5418D1F82DEE}">
      <dgm:prSet phldrT="[Texto]"/>
      <dgm:spPr/>
      <dgm:t>
        <a:bodyPr/>
        <a:lstStyle/>
        <a:p>
          <a:r>
            <a:rPr lang="en-US" dirty="0"/>
            <a:t>1</a:t>
          </a:r>
        </a:p>
      </dgm:t>
    </dgm:pt>
    <dgm:pt modelId="{28308D00-69E9-408D-9307-46EDCEBE29D3}" type="parTrans" cxnId="{48358558-D7C3-47F4-8FF3-F1279C77590B}">
      <dgm:prSet/>
      <dgm:spPr/>
      <dgm:t>
        <a:bodyPr/>
        <a:lstStyle/>
        <a:p>
          <a:endParaRPr lang="en-US"/>
        </a:p>
      </dgm:t>
    </dgm:pt>
    <dgm:pt modelId="{75C59460-0DCC-454A-BE2A-1E47DC1E8D3F}" type="sibTrans" cxnId="{48358558-D7C3-47F4-8FF3-F1279C77590B}">
      <dgm:prSet/>
      <dgm:spPr/>
      <dgm:t>
        <a:bodyPr/>
        <a:lstStyle/>
        <a:p>
          <a:endParaRPr lang="en-US"/>
        </a:p>
      </dgm:t>
    </dgm:pt>
    <dgm:pt modelId="{F1C294A2-C22E-4F80-8E48-2F9D67EEC514}">
      <dgm:prSet phldrT="[Texto]"/>
      <dgm:spPr/>
      <dgm:t>
        <a:bodyPr/>
        <a:lstStyle/>
        <a:p>
          <a:r>
            <a:rPr lang="en-US" dirty="0"/>
            <a:t>4</a:t>
          </a:r>
        </a:p>
      </dgm:t>
    </dgm:pt>
    <dgm:pt modelId="{14F32A59-0FF8-41A5-BE57-DE3FCF97D2C8}" type="parTrans" cxnId="{5D9B4B37-576F-4ACC-996A-F40FB90E4017}">
      <dgm:prSet/>
      <dgm:spPr/>
      <dgm:t>
        <a:bodyPr/>
        <a:lstStyle/>
        <a:p>
          <a:endParaRPr lang="en-US"/>
        </a:p>
      </dgm:t>
    </dgm:pt>
    <dgm:pt modelId="{E9D0211E-52CB-4901-BCEF-BA7F9AD2AF71}" type="sibTrans" cxnId="{5D9B4B37-576F-4ACC-996A-F40FB90E4017}">
      <dgm:prSet/>
      <dgm:spPr/>
      <dgm:t>
        <a:bodyPr/>
        <a:lstStyle/>
        <a:p>
          <a:endParaRPr lang="en-US"/>
        </a:p>
      </dgm:t>
    </dgm:pt>
    <dgm:pt modelId="{50783FD3-2D58-4485-8FFF-84E5F9F21935}">
      <dgm:prSet phldrT="[Texto]"/>
      <dgm:spPr/>
      <dgm:t>
        <a:bodyPr/>
        <a:lstStyle/>
        <a:p>
          <a:r>
            <a:rPr lang="en-US" dirty="0"/>
            <a:t>5</a:t>
          </a:r>
        </a:p>
      </dgm:t>
    </dgm:pt>
    <dgm:pt modelId="{6578C885-9399-4AFB-A784-0959EB3B0933}" type="parTrans" cxnId="{7E48B9F0-630F-4071-A325-C426F02589A9}">
      <dgm:prSet/>
      <dgm:spPr/>
      <dgm:t>
        <a:bodyPr/>
        <a:lstStyle/>
        <a:p>
          <a:endParaRPr lang="en-US"/>
        </a:p>
      </dgm:t>
    </dgm:pt>
    <dgm:pt modelId="{76918326-5319-4976-9671-D0365316183B}" type="sibTrans" cxnId="{7E48B9F0-630F-4071-A325-C426F02589A9}">
      <dgm:prSet/>
      <dgm:spPr/>
      <dgm:t>
        <a:bodyPr/>
        <a:lstStyle/>
        <a:p>
          <a:endParaRPr lang="en-US"/>
        </a:p>
      </dgm:t>
    </dgm:pt>
    <dgm:pt modelId="{37182361-1A7C-47D0-8426-C869DBC4BC1E}">
      <dgm:prSet/>
      <dgm:spPr/>
      <dgm:t>
        <a:bodyPr/>
        <a:lstStyle/>
        <a:p>
          <a:r>
            <a:rPr lang="en-US" dirty="0"/>
            <a:t>2</a:t>
          </a:r>
        </a:p>
      </dgm:t>
    </dgm:pt>
    <dgm:pt modelId="{9F5BC090-25C7-45F4-8793-643E3DF81D36}" type="parTrans" cxnId="{6A78FED2-7E2B-4528-9EC6-49B47B2646AC}">
      <dgm:prSet/>
      <dgm:spPr/>
      <dgm:t>
        <a:bodyPr/>
        <a:lstStyle/>
        <a:p>
          <a:endParaRPr lang="en-US"/>
        </a:p>
      </dgm:t>
    </dgm:pt>
    <dgm:pt modelId="{03C33D6F-E14F-4A65-A2FE-C6481479D8FE}" type="sibTrans" cxnId="{6A78FED2-7E2B-4528-9EC6-49B47B2646AC}">
      <dgm:prSet/>
      <dgm:spPr/>
      <dgm:t>
        <a:bodyPr/>
        <a:lstStyle/>
        <a:p>
          <a:endParaRPr lang="en-US"/>
        </a:p>
      </dgm:t>
    </dgm:pt>
    <dgm:pt modelId="{FF5A4A82-9C14-4948-979F-6B7565A452C3}">
      <dgm:prSet/>
      <dgm:spPr/>
      <dgm:t>
        <a:bodyPr/>
        <a:lstStyle/>
        <a:p>
          <a:r>
            <a:rPr lang="en-US" dirty="0"/>
            <a:t>3</a:t>
          </a:r>
        </a:p>
      </dgm:t>
    </dgm:pt>
    <dgm:pt modelId="{196F2E5F-FC28-439F-8E8F-9D1B4A6F0EFC}" type="parTrans" cxnId="{444CF417-CA1A-45B4-9B2E-266F7EFD005C}">
      <dgm:prSet/>
      <dgm:spPr/>
      <dgm:t>
        <a:bodyPr/>
        <a:lstStyle/>
        <a:p>
          <a:endParaRPr lang="en-US"/>
        </a:p>
      </dgm:t>
    </dgm:pt>
    <dgm:pt modelId="{31CDDD0B-B755-4B97-BDEE-4C7EB0777C12}" type="sibTrans" cxnId="{444CF417-CA1A-45B4-9B2E-266F7EFD005C}">
      <dgm:prSet/>
      <dgm:spPr/>
      <dgm:t>
        <a:bodyPr/>
        <a:lstStyle/>
        <a:p>
          <a:endParaRPr lang="en-US"/>
        </a:p>
      </dgm:t>
    </dgm:pt>
    <dgm:pt modelId="{012CC051-8807-4B12-807A-83C0767ED557}" type="pres">
      <dgm:prSet presAssocID="{C3B90881-D882-4CE8-8E8E-54F1753F7A91}" presName="Name0" presStyleCnt="0">
        <dgm:presLayoutVars>
          <dgm:dir/>
          <dgm:resizeHandles/>
        </dgm:presLayoutVars>
      </dgm:prSet>
      <dgm:spPr/>
    </dgm:pt>
    <dgm:pt modelId="{E4DC5F23-A780-4E03-8AAC-33FC8C5063A5}" type="pres">
      <dgm:prSet presAssocID="{80D27A71-0464-45A9-91D8-5418D1F82DEE}" presName="composite" presStyleCnt="0"/>
      <dgm:spPr/>
    </dgm:pt>
    <dgm:pt modelId="{AB36FC35-0482-49C8-A887-F7802C5E8153}" type="pres">
      <dgm:prSet presAssocID="{80D27A71-0464-45A9-91D8-5418D1F82DEE}" presName="rect1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C0111FDB-B446-4392-8FE0-E8E14D82CA2D}" type="pres">
      <dgm:prSet presAssocID="{80D27A71-0464-45A9-91D8-5418D1F82DEE}" presName="rect2" presStyleLbl="node1" presStyleIdx="0" presStyleCnt="5">
        <dgm:presLayoutVars>
          <dgm:bulletEnabled val="1"/>
        </dgm:presLayoutVars>
      </dgm:prSet>
      <dgm:spPr/>
    </dgm:pt>
    <dgm:pt modelId="{DECA62BB-70E6-429C-9C71-4F19EBF95ED6}" type="pres">
      <dgm:prSet presAssocID="{75C59460-0DCC-454A-BE2A-1E47DC1E8D3F}" presName="sibTrans" presStyleCnt="0"/>
      <dgm:spPr/>
    </dgm:pt>
    <dgm:pt modelId="{CB6AFA11-4BD1-444F-ACE9-B35E11E00C53}" type="pres">
      <dgm:prSet presAssocID="{37182361-1A7C-47D0-8426-C869DBC4BC1E}" presName="composite" presStyleCnt="0"/>
      <dgm:spPr/>
    </dgm:pt>
    <dgm:pt modelId="{E4FAFA78-EA59-4ABC-A605-3EF302B986C3}" type="pres">
      <dgm:prSet presAssocID="{37182361-1A7C-47D0-8426-C869DBC4BC1E}" presName="rect1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C0ED3B73-A930-4EFB-BA66-139383C595FE}" type="pres">
      <dgm:prSet presAssocID="{37182361-1A7C-47D0-8426-C869DBC4BC1E}" presName="rect2" presStyleLbl="node1" presStyleIdx="1" presStyleCnt="5">
        <dgm:presLayoutVars>
          <dgm:bulletEnabled val="1"/>
        </dgm:presLayoutVars>
      </dgm:prSet>
      <dgm:spPr/>
    </dgm:pt>
    <dgm:pt modelId="{8AE40E5C-C8A8-461A-82F6-48B7FE307FC5}" type="pres">
      <dgm:prSet presAssocID="{03C33D6F-E14F-4A65-A2FE-C6481479D8FE}" presName="sibTrans" presStyleCnt="0"/>
      <dgm:spPr/>
    </dgm:pt>
    <dgm:pt modelId="{00605C44-4B67-4BF3-B1C7-226D2C4F5B2E}" type="pres">
      <dgm:prSet presAssocID="{FF5A4A82-9C14-4948-979F-6B7565A452C3}" presName="composite" presStyleCnt="0"/>
      <dgm:spPr/>
    </dgm:pt>
    <dgm:pt modelId="{544A1DF0-0923-4FF6-9A0F-BADEA7AA06C0}" type="pres">
      <dgm:prSet presAssocID="{FF5A4A82-9C14-4948-979F-6B7565A452C3}" presName="rect1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8FEF0CDA-12B4-4EF7-B1A9-A9C539E63077}" type="pres">
      <dgm:prSet presAssocID="{FF5A4A82-9C14-4948-979F-6B7565A452C3}" presName="rect2" presStyleLbl="node1" presStyleIdx="2" presStyleCnt="5">
        <dgm:presLayoutVars>
          <dgm:bulletEnabled val="1"/>
        </dgm:presLayoutVars>
      </dgm:prSet>
      <dgm:spPr/>
    </dgm:pt>
    <dgm:pt modelId="{B1072FDB-AFF2-4A9A-BF42-90728976C8A8}" type="pres">
      <dgm:prSet presAssocID="{31CDDD0B-B755-4B97-BDEE-4C7EB0777C12}" presName="sibTrans" presStyleCnt="0"/>
      <dgm:spPr/>
    </dgm:pt>
    <dgm:pt modelId="{21F5F3D9-B68B-48BA-ADB0-F9541D075EA6}" type="pres">
      <dgm:prSet presAssocID="{F1C294A2-C22E-4F80-8E48-2F9D67EEC514}" presName="composite" presStyleCnt="0"/>
      <dgm:spPr/>
    </dgm:pt>
    <dgm:pt modelId="{FADB97A6-373C-48D3-B6D2-2E8D0A2C8654}" type="pres">
      <dgm:prSet presAssocID="{F1C294A2-C22E-4F80-8E48-2F9D67EEC514}" presName="rect1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44E0F131-2C0C-4EEA-AD73-8FF7A07ECA9E}" type="pres">
      <dgm:prSet presAssocID="{F1C294A2-C22E-4F80-8E48-2F9D67EEC514}" presName="rect2" presStyleLbl="node1" presStyleIdx="3" presStyleCnt="5">
        <dgm:presLayoutVars>
          <dgm:bulletEnabled val="1"/>
        </dgm:presLayoutVars>
      </dgm:prSet>
      <dgm:spPr/>
    </dgm:pt>
    <dgm:pt modelId="{2C127EFE-07DD-4A23-8437-017C2688AA12}" type="pres">
      <dgm:prSet presAssocID="{E9D0211E-52CB-4901-BCEF-BA7F9AD2AF71}" presName="sibTrans" presStyleCnt="0"/>
      <dgm:spPr/>
    </dgm:pt>
    <dgm:pt modelId="{8DF4FAB6-D6F6-492C-AA4C-3A59E3567EFC}" type="pres">
      <dgm:prSet presAssocID="{50783FD3-2D58-4485-8FFF-84E5F9F21935}" presName="composite" presStyleCnt="0"/>
      <dgm:spPr/>
    </dgm:pt>
    <dgm:pt modelId="{B0512618-A6B8-4C33-BC2A-9FCC2AC7D11E}" type="pres">
      <dgm:prSet presAssocID="{50783FD3-2D58-4485-8FFF-84E5F9F21935}" presName="rect1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A65DDA3-71C2-447F-A8B5-DA3259D9D3C0}" type="pres">
      <dgm:prSet presAssocID="{50783FD3-2D58-4485-8FFF-84E5F9F21935}" presName="rect2" presStyleLbl="node1" presStyleIdx="4" presStyleCnt="5">
        <dgm:presLayoutVars>
          <dgm:bulletEnabled val="1"/>
        </dgm:presLayoutVars>
      </dgm:prSet>
      <dgm:spPr/>
    </dgm:pt>
  </dgm:ptLst>
  <dgm:cxnLst>
    <dgm:cxn modelId="{A7F4180C-07E0-4F48-98FD-BA9418396236}" type="presOf" srcId="{37182361-1A7C-47D0-8426-C869DBC4BC1E}" destId="{C0ED3B73-A930-4EFB-BA66-139383C595FE}" srcOrd="0" destOrd="0" presId="urn:microsoft.com/office/officeart/2008/layout/BendingPictureBlocks"/>
    <dgm:cxn modelId="{7CDEC10C-8258-4DFF-A0BC-2AF55218DD2C}" type="presOf" srcId="{F1C294A2-C22E-4F80-8E48-2F9D67EEC514}" destId="{44E0F131-2C0C-4EEA-AD73-8FF7A07ECA9E}" srcOrd="0" destOrd="0" presId="urn:microsoft.com/office/officeart/2008/layout/BendingPictureBlocks"/>
    <dgm:cxn modelId="{444CF417-CA1A-45B4-9B2E-266F7EFD005C}" srcId="{C3B90881-D882-4CE8-8E8E-54F1753F7A91}" destId="{FF5A4A82-9C14-4948-979F-6B7565A452C3}" srcOrd="2" destOrd="0" parTransId="{196F2E5F-FC28-439F-8E8F-9D1B4A6F0EFC}" sibTransId="{31CDDD0B-B755-4B97-BDEE-4C7EB0777C12}"/>
    <dgm:cxn modelId="{E8B3931D-0ACF-4592-91F0-8AFA79F91EDC}" type="presOf" srcId="{C3B90881-D882-4CE8-8E8E-54F1753F7A91}" destId="{012CC051-8807-4B12-807A-83C0767ED557}" srcOrd="0" destOrd="0" presId="urn:microsoft.com/office/officeart/2008/layout/BendingPictureBlocks"/>
    <dgm:cxn modelId="{EDDFAF2D-76FD-491E-A2B8-875D1EABE110}" type="presOf" srcId="{FF5A4A82-9C14-4948-979F-6B7565A452C3}" destId="{8FEF0CDA-12B4-4EF7-B1A9-A9C539E63077}" srcOrd="0" destOrd="0" presId="urn:microsoft.com/office/officeart/2008/layout/BendingPictureBlocks"/>
    <dgm:cxn modelId="{5D9B4B37-576F-4ACC-996A-F40FB90E4017}" srcId="{C3B90881-D882-4CE8-8E8E-54F1753F7A91}" destId="{F1C294A2-C22E-4F80-8E48-2F9D67EEC514}" srcOrd="3" destOrd="0" parTransId="{14F32A59-0FF8-41A5-BE57-DE3FCF97D2C8}" sibTransId="{E9D0211E-52CB-4901-BCEF-BA7F9AD2AF71}"/>
    <dgm:cxn modelId="{8BE2A466-F97D-4EDB-B429-FAEBE39DCE57}" type="presOf" srcId="{50783FD3-2D58-4485-8FFF-84E5F9F21935}" destId="{AA65DDA3-71C2-447F-A8B5-DA3259D9D3C0}" srcOrd="0" destOrd="0" presId="urn:microsoft.com/office/officeart/2008/layout/BendingPictureBlocks"/>
    <dgm:cxn modelId="{48358558-D7C3-47F4-8FF3-F1279C77590B}" srcId="{C3B90881-D882-4CE8-8E8E-54F1753F7A91}" destId="{80D27A71-0464-45A9-91D8-5418D1F82DEE}" srcOrd="0" destOrd="0" parTransId="{28308D00-69E9-408D-9307-46EDCEBE29D3}" sibTransId="{75C59460-0DCC-454A-BE2A-1E47DC1E8D3F}"/>
    <dgm:cxn modelId="{6A78FED2-7E2B-4528-9EC6-49B47B2646AC}" srcId="{C3B90881-D882-4CE8-8E8E-54F1753F7A91}" destId="{37182361-1A7C-47D0-8426-C869DBC4BC1E}" srcOrd="1" destOrd="0" parTransId="{9F5BC090-25C7-45F4-8793-643E3DF81D36}" sibTransId="{03C33D6F-E14F-4A65-A2FE-C6481479D8FE}"/>
    <dgm:cxn modelId="{7E48B9F0-630F-4071-A325-C426F02589A9}" srcId="{C3B90881-D882-4CE8-8E8E-54F1753F7A91}" destId="{50783FD3-2D58-4485-8FFF-84E5F9F21935}" srcOrd="4" destOrd="0" parTransId="{6578C885-9399-4AFB-A784-0959EB3B0933}" sibTransId="{76918326-5319-4976-9671-D0365316183B}"/>
    <dgm:cxn modelId="{28AB22FF-CF93-40B8-B316-2CEDE470D940}" type="presOf" srcId="{80D27A71-0464-45A9-91D8-5418D1F82DEE}" destId="{C0111FDB-B446-4392-8FE0-E8E14D82CA2D}" srcOrd="0" destOrd="0" presId="urn:microsoft.com/office/officeart/2008/layout/BendingPictureBlocks"/>
    <dgm:cxn modelId="{FBE573CE-BEA9-4639-83D3-97A797EC1D4A}" type="presParOf" srcId="{012CC051-8807-4B12-807A-83C0767ED557}" destId="{E4DC5F23-A780-4E03-8AAC-33FC8C5063A5}" srcOrd="0" destOrd="0" presId="urn:microsoft.com/office/officeart/2008/layout/BendingPictureBlocks"/>
    <dgm:cxn modelId="{8B9FCA12-542A-40D0-AC08-9A966CB13B92}" type="presParOf" srcId="{E4DC5F23-A780-4E03-8AAC-33FC8C5063A5}" destId="{AB36FC35-0482-49C8-A887-F7802C5E8153}" srcOrd="0" destOrd="0" presId="urn:microsoft.com/office/officeart/2008/layout/BendingPictureBlocks"/>
    <dgm:cxn modelId="{2F569773-89AE-4C14-AE76-A4DCEF144763}" type="presParOf" srcId="{E4DC5F23-A780-4E03-8AAC-33FC8C5063A5}" destId="{C0111FDB-B446-4392-8FE0-E8E14D82CA2D}" srcOrd="1" destOrd="0" presId="urn:microsoft.com/office/officeart/2008/layout/BendingPictureBlocks"/>
    <dgm:cxn modelId="{19EF9BED-E9BF-449B-A6D8-108A7524CB46}" type="presParOf" srcId="{012CC051-8807-4B12-807A-83C0767ED557}" destId="{DECA62BB-70E6-429C-9C71-4F19EBF95ED6}" srcOrd="1" destOrd="0" presId="urn:microsoft.com/office/officeart/2008/layout/BendingPictureBlocks"/>
    <dgm:cxn modelId="{15883C68-1284-4218-A7E7-6831B97DB027}" type="presParOf" srcId="{012CC051-8807-4B12-807A-83C0767ED557}" destId="{CB6AFA11-4BD1-444F-ACE9-B35E11E00C53}" srcOrd="2" destOrd="0" presId="urn:microsoft.com/office/officeart/2008/layout/BendingPictureBlocks"/>
    <dgm:cxn modelId="{7DCCDB46-0E3B-47F4-80C8-4DBE30CE17A7}" type="presParOf" srcId="{CB6AFA11-4BD1-444F-ACE9-B35E11E00C53}" destId="{E4FAFA78-EA59-4ABC-A605-3EF302B986C3}" srcOrd="0" destOrd="0" presId="urn:microsoft.com/office/officeart/2008/layout/BendingPictureBlocks"/>
    <dgm:cxn modelId="{EC0643A1-FEEC-4853-9A97-A53E74A999AC}" type="presParOf" srcId="{CB6AFA11-4BD1-444F-ACE9-B35E11E00C53}" destId="{C0ED3B73-A930-4EFB-BA66-139383C595FE}" srcOrd="1" destOrd="0" presId="urn:microsoft.com/office/officeart/2008/layout/BendingPictureBlocks"/>
    <dgm:cxn modelId="{A129F3C1-2E1E-452F-B547-EE2AB95724DF}" type="presParOf" srcId="{012CC051-8807-4B12-807A-83C0767ED557}" destId="{8AE40E5C-C8A8-461A-82F6-48B7FE307FC5}" srcOrd="3" destOrd="0" presId="urn:microsoft.com/office/officeart/2008/layout/BendingPictureBlocks"/>
    <dgm:cxn modelId="{47342CB2-1C03-4E80-BD79-395830DB264A}" type="presParOf" srcId="{012CC051-8807-4B12-807A-83C0767ED557}" destId="{00605C44-4B67-4BF3-B1C7-226D2C4F5B2E}" srcOrd="4" destOrd="0" presId="urn:microsoft.com/office/officeart/2008/layout/BendingPictureBlocks"/>
    <dgm:cxn modelId="{C5DF3465-2984-4872-84B1-EB4B19B6B4AE}" type="presParOf" srcId="{00605C44-4B67-4BF3-B1C7-226D2C4F5B2E}" destId="{544A1DF0-0923-4FF6-9A0F-BADEA7AA06C0}" srcOrd="0" destOrd="0" presId="urn:microsoft.com/office/officeart/2008/layout/BendingPictureBlocks"/>
    <dgm:cxn modelId="{7831EBBB-6579-4148-8EAB-01400EF99168}" type="presParOf" srcId="{00605C44-4B67-4BF3-B1C7-226D2C4F5B2E}" destId="{8FEF0CDA-12B4-4EF7-B1A9-A9C539E63077}" srcOrd="1" destOrd="0" presId="urn:microsoft.com/office/officeart/2008/layout/BendingPictureBlocks"/>
    <dgm:cxn modelId="{DF95BCE2-E366-4088-AE8E-FC7C5069DB80}" type="presParOf" srcId="{012CC051-8807-4B12-807A-83C0767ED557}" destId="{B1072FDB-AFF2-4A9A-BF42-90728976C8A8}" srcOrd="5" destOrd="0" presId="urn:microsoft.com/office/officeart/2008/layout/BendingPictureBlocks"/>
    <dgm:cxn modelId="{C8452583-B4D4-4059-90B5-C44EB05251B1}" type="presParOf" srcId="{012CC051-8807-4B12-807A-83C0767ED557}" destId="{21F5F3D9-B68B-48BA-ADB0-F9541D075EA6}" srcOrd="6" destOrd="0" presId="urn:microsoft.com/office/officeart/2008/layout/BendingPictureBlocks"/>
    <dgm:cxn modelId="{83A00D6B-4C18-4B9F-94DC-F3F00B7FDB0F}" type="presParOf" srcId="{21F5F3D9-B68B-48BA-ADB0-F9541D075EA6}" destId="{FADB97A6-373C-48D3-B6D2-2E8D0A2C8654}" srcOrd="0" destOrd="0" presId="urn:microsoft.com/office/officeart/2008/layout/BendingPictureBlocks"/>
    <dgm:cxn modelId="{FA6879A8-7865-4F58-9628-F4905D9E9BC2}" type="presParOf" srcId="{21F5F3D9-B68B-48BA-ADB0-F9541D075EA6}" destId="{44E0F131-2C0C-4EEA-AD73-8FF7A07ECA9E}" srcOrd="1" destOrd="0" presId="urn:microsoft.com/office/officeart/2008/layout/BendingPictureBlocks"/>
    <dgm:cxn modelId="{62D2527D-14DD-4B51-B9E8-7968E5278357}" type="presParOf" srcId="{012CC051-8807-4B12-807A-83C0767ED557}" destId="{2C127EFE-07DD-4A23-8437-017C2688AA12}" srcOrd="7" destOrd="0" presId="urn:microsoft.com/office/officeart/2008/layout/BendingPictureBlocks"/>
    <dgm:cxn modelId="{C99D0A87-087F-47E3-B0A5-E82588CCC618}" type="presParOf" srcId="{012CC051-8807-4B12-807A-83C0767ED557}" destId="{8DF4FAB6-D6F6-492C-AA4C-3A59E3567EFC}" srcOrd="8" destOrd="0" presId="urn:microsoft.com/office/officeart/2008/layout/BendingPictureBlocks"/>
    <dgm:cxn modelId="{703A8763-7CA4-47DD-8819-9CACEE80ACFB}" type="presParOf" srcId="{8DF4FAB6-D6F6-492C-AA4C-3A59E3567EFC}" destId="{B0512618-A6B8-4C33-BC2A-9FCC2AC7D11E}" srcOrd="0" destOrd="0" presId="urn:microsoft.com/office/officeart/2008/layout/BendingPictureBlocks"/>
    <dgm:cxn modelId="{C3D900A0-A178-4325-8805-7DA062589516}" type="presParOf" srcId="{8DF4FAB6-D6F6-492C-AA4C-3A59E3567EFC}" destId="{AA65DDA3-71C2-447F-A8B5-DA3259D9D3C0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8B0D6B-7F56-41B4-A79C-5D7F983C0E22}" type="doc">
      <dgm:prSet loTypeId="urn:microsoft.com/office/officeart/2009/3/layout/Spiral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2BB472-3109-4FE6-BD88-D3224DE2EA5F}">
      <dgm:prSet/>
      <dgm:spPr/>
      <dgm:t>
        <a:bodyPr/>
        <a:lstStyle/>
        <a:p>
          <a:r>
            <a:rPr lang="en-US" dirty="0"/>
            <a:t>New York, USA</a:t>
          </a:r>
        </a:p>
      </dgm:t>
    </dgm:pt>
    <dgm:pt modelId="{044DCAE6-7F64-4BA4-8A20-905C16B721CB}" type="parTrans" cxnId="{418562F9-A3F5-49C8-9B7E-A74A10A50FC1}">
      <dgm:prSet/>
      <dgm:spPr/>
      <dgm:t>
        <a:bodyPr/>
        <a:lstStyle/>
        <a:p>
          <a:endParaRPr lang="en-US"/>
        </a:p>
      </dgm:t>
    </dgm:pt>
    <dgm:pt modelId="{50437A57-C204-43BF-9609-008CF8D38055}" type="sibTrans" cxnId="{418562F9-A3F5-49C8-9B7E-A74A10A50FC1}">
      <dgm:prSet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E89A853F-8194-4E49-AE68-B34E2E355F04}">
      <dgm:prSet/>
      <dgm:spPr/>
      <dgm:t>
        <a:bodyPr/>
        <a:lstStyle/>
        <a:p>
          <a:r>
            <a:rPr lang="en-US" dirty="0"/>
            <a:t>Oslo, NO</a:t>
          </a:r>
        </a:p>
      </dgm:t>
    </dgm:pt>
    <dgm:pt modelId="{9D1F06C7-18E7-4EA1-9372-BF2EA27DF589}" type="parTrans" cxnId="{856F2CC8-552E-4814-9D4B-345764E3E410}">
      <dgm:prSet/>
      <dgm:spPr/>
      <dgm:t>
        <a:bodyPr/>
        <a:lstStyle/>
        <a:p>
          <a:endParaRPr lang="en-US"/>
        </a:p>
      </dgm:t>
    </dgm:pt>
    <dgm:pt modelId="{06FC7E1A-CA40-4634-BFD9-F8C7ED87A591}" type="sibTrans" cxnId="{856F2CC8-552E-4814-9D4B-345764E3E410}">
      <dgm:prSet/>
      <dgm:spPr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6AAE4E34-9478-4EAD-8212-155935957EEE}">
      <dgm:prSet/>
      <dgm:spPr/>
      <dgm:t>
        <a:bodyPr/>
        <a:lstStyle/>
        <a:p>
          <a:r>
            <a:rPr lang="en-US" dirty="0"/>
            <a:t>Wellington, NZ</a:t>
          </a:r>
        </a:p>
      </dgm:t>
    </dgm:pt>
    <dgm:pt modelId="{5CC33367-3460-42AA-A0E0-475E13026CCD}" type="parTrans" cxnId="{07D1CBAD-5451-4B78-80DA-B82BE49D9718}">
      <dgm:prSet/>
      <dgm:spPr/>
      <dgm:t>
        <a:bodyPr/>
        <a:lstStyle/>
        <a:p>
          <a:endParaRPr lang="en-US"/>
        </a:p>
      </dgm:t>
    </dgm:pt>
    <dgm:pt modelId="{C12D9AD3-EE17-4822-AAEB-3B99A4366440}" type="sibTrans" cxnId="{07D1CBAD-5451-4B78-80DA-B82BE49D9718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AC9FF52C-83A2-4E2B-A00E-B910E836E9BB}">
      <dgm:prSet/>
      <dgm:spPr/>
      <dgm:t>
        <a:bodyPr/>
        <a:lstStyle/>
        <a:p>
          <a:r>
            <a:rPr lang="en-US" dirty="0"/>
            <a:t>Seoul, SK</a:t>
          </a:r>
        </a:p>
      </dgm:t>
    </dgm:pt>
    <dgm:pt modelId="{0AB18864-A45C-4261-BE9E-EE2F587A17BC}" type="parTrans" cxnId="{6F0853D0-8EE4-46A2-B5B4-1E15AD3A46C4}">
      <dgm:prSet/>
      <dgm:spPr/>
      <dgm:t>
        <a:bodyPr/>
        <a:lstStyle/>
        <a:p>
          <a:endParaRPr lang="en-US"/>
        </a:p>
      </dgm:t>
    </dgm:pt>
    <dgm:pt modelId="{F99A06D3-9DD3-469C-A469-D94E91E5B3F1}" type="sibTrans" cxnId="{6F0853D0-8EE4-46A2-B5B4-1E15AD3A46C4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  <dgm:pt modelId="{A0C61008-9CAA-4767-A479-EDC95FE26C86}">
      <dgm:prSet/>
      <dgm:spPr/>
      <dgm:t>
        <a:bodyPr/>
        <a:lstStyle/>
        <a:p>
          <a:r>
            <a:rPr lang="en-US" dirty="0"/>
            <a:t>Doha, Q</a:t>
          </a:r>
        </a:p>
      </dgm:t>
    </dgm:pt>
    <dgm:pt modelId="{B846517A-ABBF-479B-94B7-A0247B761B0A}" type="parTrans" cxnId="{41FD7855-6160-4184-A828-32DB00694294}">
      <dgm:prSet/>
      <dgm:spPr/>
      <dgm:t>
        <a:bodyPr/>
        <a:lstStyle/>
        <a:p>
          <a:endParaRPr lang="en-US"/>
        </a:p>
      </dgm:t>
    </dgm:pt>
    <dgm:pt modelId="{C8351740-1F3B-4B00-B6F9-4DB4360039E9}" type="sibTrans" cxnId="{41FD7855-6160-4184-A828-32DB00694294}">
      <dgm:prSet/>
      <dgm:spPr>
        <a:blipFill>
          <a:blip xmlns:r="http://schemas.openxmlformats.org/officeDocument/2006/relationships" r:embed="rId5"/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36AFF5D8-CB6B-42B3-99C3-FC8E18BC7B3A}" type="pres">
      <dgm:prSet presAssocID="{B08B0D6B-7F56-41B4-A79C-5D7F983C0E22}" presName="Name0" presStyleCnt="0">
        <dgm:presLayoutVars>
          <dgm:chMax val="5"/>
          <dgm:dir/>
        </dgm:presLayoutVars>
      </dgm:prSet>
      <dgm:spPr/>
    </dgm:pt>
    <dgm:pt modelId="{90E7A5D8-FCF9-4CDF-94F7-217F93DC79DD}" type="pres">
      <dgm:prSet presAssocID="{B08B0D6B-7F56-41B4-A79C-5D7F983C0E22}" presName="picts" presStyleCnt="0"/>
      <dgm:spPr/>
    </dgm:pt>
    <dgm:pt modelId="{133CD172-7DD4-4A51-AF98-B05CBBEEFB2E}" type="pres">
      <dgm:prSet presAssocID="{B08B0D6B-7F56-41B4-A79C-5D7F983C0E22}" presName="space1" presStyleCnt="0"/>
      <dgm:spPr/>
    </dgm:pt>
    <dgm:pt modelId="{CBFB140E-D180-44FF-BAC2-AB35577F1996}" type="pres">
      <dgm:prSet presAssocID="{B08B0D6B-7F56-41B4-A79C-5D7F983C0E22}" presName="space2" presStyleCnt="0"/>
      <dgm:spPr/>
    </dgm:pt>
    <dgm:pt modelId="{8C35C949-3B9B-45A3-A1E9-30E4D41FD37E}" type="pres">
      <dgm:prSet presAssocID="{50437A57-C204-43BF-9609-008CF8D38055}" presName="pictA1" presStyleCnt="0"/>
      <dgm:spPr/>
    </dgm:pt>
    <dgm:pt modelId="{5A98885B-B670-4352-8845-BF2CFD2F1F11}" type="pres">
      <dgm:prSet presAssocID="{50437A57-C204-43BF-9609-008CF8D38055}" presName="imageRepeatNode" presStyleLbl="alignNode1" presStyleIdx="0" presStyleCnt="5"/>
      <dgm:spPr/>
    </dgm:pt>
    <dgm:pt modelId="{94C98101-0D37-4E9B-9D0F-72A4EB340F90}" type="pres">
      <dgm:prSet presAssocID="{50437A57-C204-43BF-9609-008CF8D38055}" presName="oneDotPict" presStyleCnt="0"/>
      <dgm:spPr/>
    </dgm:pt>
    <dgm:pt modelId="{4D7ABA50-814B-47D0-9100-89A87A554903}" type="pres">
      <dgm:prSet presAssocID="{50437A57-C204-43BF-9609-008CF8D38055}" presName="dotPict_11" presStyleLbl="solidFgAcc1" presStyleIdx="0" presStyleCnt="30"/>
      <dgm:spPr/>
    </dgm:pt>
    <dgm:pt modelId="{9A8CC7B1-47C6-49F2-9BD7-B1FAF4B7F5A5}" type="pres">
      <dgm:prSet presAssocID="{06FC7E1A-CA40-4634-BFD9-F8C7ED87A591}" presName="pictA2" presStyleCnt="0"/>
      <dgm:spPr/>
    </dgm:pt>
    <dgm:pt modelId="{6002BFF6-D731-4BCD-9708-35E9AABFB079}" type="pres">
      <dgm:prSet presAssocID="{06FC7E1A-CA40-4634-BFD9-F8C7ED87A591}" presName="imageRepeatNode" presStyleLbl="alignNode1" presStyleIdx="1" presStyleCnt="5"/>
      <dgm:spPr/>
    </dgm:pt>
    <dgm:pt modelId="{3ECFD500-8BA2-40C8-84CD-D44AAB991EA6}" type="pres">
      <dgm:prSet presAssocID="{06FC7E1A-CA40-4634-BFD9-F8C7ED87A591}" presName="twoDotsPict" presStyleCnt="0"/>
      <dgm:spPr/>
    </dgm:pt>
    <dgm:pt modelId="{B96C3AAD-5118-4FA3-BF6B-DB4597E745D3}" type="pres">
      <dgm:prSet presAssocID="{06FC7E1A-CA40-4634-BFD9-F8C7ED87A591}" presName="dotPict_21" presStyleLbl="solidFgAcc1" presStyleIdx="1" presStyleCnt="30"/>
      <dgm:spPr/>
    </dgm:pt>
    <dgm:pt modelId="{FEBB18F8-040F-4F94-A68D-3D1860B80498}" type="pres">
      <dgm:prSet presAssocID="{06FC7E1A-CA40-4634-BFD9-F8C7ED87A591}" presName="dotPict_22" presStyleLbl="solidFgAcc1" presStyleIdx="2" presStyleCnt="30"/>
      <dgm:spPr/>
    </dgm:pt>
    <dgm:pt modelId="{309070D0-8F1E-4065-ABB3-57B5B41E1F06}" type="pres">
      <dgm:prSet presAssocID="{C12D9AD3-EE17-4822-AAEB-3B99A4366440}" presName="pictA3" presStyleCnt="0"/>
      <dgm:spPr/>
    </dgm:pt>
    <dgm:pt modelId="{80305026-74B0-4F5D-BE6F-94516218FDA8}" type="pres">
      <dgm:prSet presAssocID="{C12D9AD3-EE17-4822-AAEB-3B99A4366440}" presName="imageRepeatNode" presStyleLbl="alignNode1" presStyleIdx="2" presStyleCnt="5"/>
      <dgm:spPr/>
    </dgm:pt>
    <dgm:pt modelId="{0EB1D5F0-4168-4EF0-A729-DEEA34ED3C65}" type="pres">
      <dgm:prSet presAssocID="{C12D9AD3-EE17-4822-AAEB-3B99A4366440}" presName="threeDotsPict" presStyleCnt="0"/>
      <dgm:spPr/>
    </dgm:pt>
    <dgm:pt modelId="{EC9E3C60-099C-40C9-A8ED-F3B51C02F18B}" type="pres">
      <dgm:prSet presAssocID="{C12D9AD3-EE17-4822-AAEB-3B99A4366440}" presName="dotPict_31" presStyleLbl="solidFgAcc1" presStyleIdx="3" presStyleCnt="30"/>
      <dgm:spPr/>
    </dgm:pt>
    <dgm:pt modelId="{E427D46F-5AD8-491C-BB1C-466B9953CC47}" type="pres">
      <dgm:prSet presAssocID="{C12D9AD3-EE17-4822-AAEB-3B99A4366440}" presName="dotPict_32" presStyleLbl="solidFgAcc1" presStyleIdx="4" presStyleCnt="30"/>
      <dgm:spPr/>
    </dgm:pt>
    <dgm:pt modelId="{CB8231C7-89D0-4A42-93F4-DE32083CE654}" type="pres">
      <dgm:prSet presAssocID="{C12D9AD3-EE17-4822-AAEB-3B99A4366440}" presName="dotPict_33" presStyleLbl="solidFgAcc1" presStyleIdx="5" presStyleCnt="30"/>
      <dgm:spPr/>
    </dgm:pt>
    <dgm:pt modelId="{BD3B205F-FC46-4878-80F4-5579E2791C90}" type="pres">
      <dgm:prSet presAssocID="{F99A06D3-9DD3-469C-A469-D94E91E5B3F1}" presName="pictA4" presStyleCnt="0"/>
      <dgm:spPr/>
    </dgm:pt>
    <dgm:pt modelId="{D9E4F827-3E20-4258-99CD-78329A2DA6FD}" type="pres">
      <dgm:prSet presAssocID="{F99A06D3-9DD3-469C-A469-D94E91E5B3F1}" presName="imageRepeatNode" presStyleLbl="alignNode1" presStyleIdx="3" presStyleCnt="5"/>
      <dgm:spPr/>
    </dgm:pt>
    <dgm:pt modelId="{DDA24102-3250-4380-8A3E-3FD91EC135EB}" type="pres">
      <dgm:prSet presAssocID="{F99A06D3-9DD3-469C-A469-D94E91E5B3F1}" presName="fourDotsPict" presStyleCnt="0"/>
      <dgm:spPr/>
    </dgm:pt>
    <dgm:pt modelId="{C61A11E7-E34F-4152-86B7-24451D712CD2}" type="pres">
      <dgm:prSet presAssocID="{F99A06D3-9DD3-469C-A469-D94E91E5B3F1}" presName="dotPict_41" presStyleLbl="solidFgAcc1" presStyleIdx="6" presStyleCnt="30"/>
      <dgm:spPr/>
    </dgm:pt>
    <dgm:pt modelId="{864D4586-E1A4-4296-8DB7-55E24E5260F4}" type="pres">
      <dgm:prSet presAssocID="{F99A06D3-9DD3-469C-A469-D94E91E5B3F1}" presName="dotPict_42" presStyleLbl="solidFgAcc1" presStyleIdx="7" presStyleCnt="30"/>
      <dgm:spPr/>
    </dgm:pt>
    <dgm:pt modelId="{77815380-88A0-427F-8400-B31D7538BBED}" type="pres">
      <dgm:prSet presAssocID="{F99A06D3-9DD3-469C-A469-D94E91E5B3F1}" presName="dotPict_43" presStyleLbl="solidFgAcc1" presStyleIdx="8" presStyleCnt="30"/>
      <dgm:spPr/>
    </dgm:pt>
    <dgm:pt modelId="{E06FDE8D-8911-48B4-A154-19F6A944F198}" type="pres">
      <dgm:prSet presAssocID="{F99A06D3-9DD3-469C-A469-D94E91E5B3F1}" presName="dotPict_44" presStyleLbl="solidFgAcc1" presStyleIdx="9" presStyleCnt="30"/>
      <dgm:spPr/>
    </dgm:pt>
    <dgm:pt modelId="{0D22F522-CEB4-41FC-BB47-4DA701E1E135}" type="pres">
      <dgm:prSet presAssocID="{C8351740-1F3B-4B00-B6F9-4DB4360039E9}" presName="pictA5" presStyleCnt="0"/>
      <dgm:spPr/>
    </dgm:pt>
    <dgm:pt modelId="{7D302182-3793-488F-82B3-639215FE7080}" type="pres">
      <dgm:prSet presAssocID="{C8351740-1F3B-4B00-B6F9-4DB4360039E9}" presName="imageRepeatNode" presStyleLbl="alignNode1" presStyleIdx="4" presStyleCnt="5"/>
      <dgm:spPr/>
    </dgm:pt>
    <dgm:pt modelId="{F3289168-64EA-4147-A1CF-3733B7E98814}" type="pres">
      <dgm:prSet presAssocID="{C8351740-1F3B-4B00-B6F9-4DB4360039E9}" presName="fiveDotsPict" presStyleCnt="0"/>
      <dgm:spPr/>
    </dgm:pt>
    <dgm:pt modelId="{ACF0C0C8-815C-4217-B59F-E211132ABAC2}" type="pres">
      <dgm:prSet presAssocID="{C8351740-1F3B-4B00-B6F9-4DB4360039E9}" presName="dotPict_51" presStyleLbl="solidFgAcc1" presStyleIdx="10" presStyleCnt="30"/>
      <dgm:spPr/>
    </dgm:pt>
    <dgm:pt modelId="{2BDEB763-02BD-4363-A244-B971E72DC8E4}" type="pres">
      <dgm:prSet presAssocID="{C8351740-1F3B-4B00-B6F9-4DB4360039E9}" presName="dotPict_52" presStyleLbl="solidFgAcc1" presStyleIdx="11" presStyleCnt="30"/>
      <dgm:spPr/>
    </dgm:pt>
    <dgm:pt modelId="{D60723F0-9C1D-47EC-BDCA-8654310C9E8F}" type="pres">
      <dgm:prSet presAssocID="{C8351740-1F3B-4B00-B6F9-4DB4360039E9}" presName="dotPict_53" presStyleLbl="solidFgAcc1" presStyleIdx="12" presStyleCnt="30"/>
      <dgm:spPr/>
    </dgm:pt>
    <dgm:pt modelId="{8B8ED4EB-7168-477B-A2B4-478435EC42CB}" type="pres">
      <dgm:prSet presAssocID="{C8351740-1F3B-4B00-B6F9-4DB4360039E9}" presName="dotPict_54" presStyleLbl="solidFgAcc1" presStyleIdx="13" presStyleCnt="30"/>
      <dgm:spPr/>
    </dgm:pt>
    <dgm:pt modelId="{27629347-0535-439C-907B-B7FE5B57C10E}" type="pres">
      <dgm:prSet presAssocID="{C8351740-1F3B-4B00-B6F9-4DB4360039E9}" presName="dotPict_55" presStyleLbl="solidFgAcc1" presStyleIdx="14" presStyleCnt="30"/>
      <dgm:spPr/>
    </dgm:pt>
    <dgm:pt modelId="{A4C9DE00-7D74-41E7-B617-C6510C1DB074}" type="pres">
      <dgm:prSet presAssocID="{B08B0D6B-7F56-41B4-A79C-5D7F983C0E22}" presName="txLine" presStyleCnt="0"/>
      <dgm:spPr/>
    </dgm:pt>
    <dgm:pt modelId="{892013C6-2B4D-483E-9E48-B9F6935BB126}" type="pres">
      <dgm:prSet presAssocID="{ED2BB472-3109-4FE6-BD88-D3224DE2EA5F}" presName="oneDotTx" presStyleCnt="0"/>
      <dgm:spPr/>
    </dgm:pt>
    <dgm:pt modelId="{05A36AA9-6B36-454D-A19C-6DAA2D30059D}" type="pres">
      <dgm:prSet presAssocID="{ED2BB472-3109-4FE6-BD88-D3224DE2EA5F}" presName="dotTx_11" presStyleLbl="solidFgAcc1" presStyleIdx="15" presStyleCnt="30"/>
      <dgm:spPr/>
    </dgm:pt>
    <dgm:pt modelId="{2A823091-1991-48D8-B5C9-EF9DFED16360}" type="pres">
      <dgm:prSet presAssocID="{ED2BB472-3109-4FE6-BD88-D3224DE2EA5F}" presName="Name37" presStyleLbl="revTx" presStyleIdx="0" presStyleCnt="5">
        <dgm:presLayoutVars>
          <dgm:bulletEnabled val="1"/>
        </dgm:presLayoutVars>
      </dgm:prSet>
      <dgm:spPr/>
    </dgm:pt>
    <dgm:pt modelId="{9F0267BB-83B7-4AED-BE62-F3C95F76AD64}" type="pres">
      <dgm:prSet presAssocID="{E89A853F-8194-4E49-AE68-B34E2E355F04}" presName="twoDotsTx" presStyleCnt="0"/>
      <dgm:spPr/>
    </dgm:pt>
    <dgm:pt modelId="{4E6BD9EE-5D6A-4E0F-A293-9DD1C02E41CA}" type="pres">
      <dgm:prSet presAssocID="{E89A853F-8194-4E49-AE68-B34E2E355F04}" presName="dotTx_21" presStyleLbl="solidFgAcc1" presStyleIdx="16" presStyleCnt="30"/>
      <dgm:spPr/>
    </dgm:pt>
    <dgm:pt modelId="{E12CEA50-0711-4BFD-9A5C-E8517D47B16B}" type="pres">
      <dgm:prSet presAssocID="{E89A853F-8194-4E49-AE68-B34E2E355F04}" presName="dotTx_22" presStyleLbl="solidFgAcc1" presStyleIdx="17" presStyleCnt="30"/>
      <dgm:spPr/>
    </dgm:pt>
    <dgm:pt modelId="{48CEE635-7993-4787-9AD8-5F4F124475A1}" type="pres">
      <dgm:prSet presAssocID="{E89A853F-8194-4E49-AE68-B34E2E355F04}" presName="Name39" presStyleLbl="revTx" presStyleIdx="1" presStyleCnt="5">
        <dgm:presLayoutVars>
          <dgm:bulletEnabled val="1"/>
        </dgm:presLayoutVars>
      </dgm:prSet>
      <dgm:spPr/>
    </dgm:pt>
    <dgm:pt modelId="{36291B42-45D7-4D5D-99E2-4D53A7895AAA}" type="pres">
      <dgm:prSet presAssocID="{6AAE4E34-9478-4EAD-8212-155935957EEE}" presName="threeDotsTx" presStyleCnt="0"/>
      <dgm:spPr/>
    </dgm:pt>
    <dgm:pt modelId="{B6AE06E6-CD44-4BA5-AC22-FB0DD6C9F26E}" type="pres">
      <dgm:prSet presAssocID="{6AAE4E34-9478-4EAD-8212-155935957EEE}" presName="dotTx_31" presStyleLbl="solidFgAcc1" presStyleIdx="18" presStyleCnt="30"/>
      <dgm:spPr/>
    </dgm:pt>
    <dgm:pt modelId="{7780DB80-84D2-45B6-B64B-3D0AB9D6605A}" type="pres">
      <dgm:prSet presAssocID="{6AAE4E34-9478-4EAD-8212-155935957EEE}" presName="dotTx_32" presStyleLbl="solidFgAcc1" presStyleIdx="19" presStyleCnt="30"/>
      <dgm:spPr/>
    </dgm:pt>
    <dgm:pt modelId="{9303BCBD-BBA6-4066-89E1-E425F4E8C76D}" type="pres">
      <dgm:prSet presAssocID="{6AAE4E34-9478-4EAD-8212-155935957EEE}" presName="dotTx_33" presStyleLbl="solidFgAcc1" presStyleIdx="20" presStyleCnt="30"/>
      <dgm:spPr/>
    </dgm:pt>
    <dgm:pt modelId="{F15A2530-6831-4CAE-B2A4-563ECD7CA90B}" type="pres">
      <dgm:prSet presAssocID="{6AAE4E34-9478-4EAD-8212-155935957EEE}" presName="Name41" presStyleLbl="revTx" presStyleIdx="2" presStyleCnt="5">
        <dgm:presLayoutVars>
          <dgm:bulletEnabled val="1"/>
        </dgm:presLayoutVars>
      </dgm:prSet>
      <dgm:spPr/>
    </dgm:pt>
    <dgm:pt modelId="{4979132E-BB73-442C-B68C-1441A1E8F45F}" type="pres">
      <dgm:prSet presAssocID="{AC9FF52C-83A2-4E2B-A00E-B910E836E9BB}" presName="fourDotsTx" presStyleCnt="0"/>
      <dgm:spPr/>
    </dgm:pt>
    <dgm:pt modelId="{D8324A0A-BC8E-47DE-B7A8-FEF63CFDAC19}" type="pres">
      <dgm:prSet presAssocID="{AC9FF52C-83A2-4E2B-A00E-B910E836E9BB}" presName="dotTx_41" presStyleLbl="solidFgAcc1" presStyleIdx="21" presStyleCnt="30"/>
      <dgm:spPr/>
    </dgm:pt>
    <dgm:pt modelId="{27D8036E-0917-4F85-8ABC-4AA968D78364}" type="pres">
      <dgm:prSet presAssocID="{AC9FF52C-83A2-4E2B-A00E-B910E836E9BB}" presName="dotTx_42" presStyleLbl="solidFgAcc1" presStyleIdx="22" presStyleCnt="30"/>
      <dgm:spPr/>
    </dgm:pt>
    <dgm:pt modelId="{6CEAB07C-F56B-419F-9EAC-4D1EBB17723E}" type="pres">
      <dgm:prSet presAssocID="{AC9FF52C-83A2-4E2B-A00E-B910E836E9BB}" presName="dotTx_43" presStyleLbl="solidFgAcc1" presStyleIdx="23" presStyleCnt="30"/>
      <dgm:spPr/>
    </dgm:pt>
    <dgm:pt modelId="{BEB55E2A-DF32-4DFD-BFF3-537EDDBB9FDE}" type="pres">
      <dgm:prSet presAssocID="{AC9FF52C-83A2-4E2B-A00E-B910E836E9BB}" presName="dotTx_44" presStyleLbl="solidFgAcc1" presStyleIdx="24" presStyleCnt="30"/>
      <dgm:spPr/>
    </dgm:pt>
    <dgm:pt modelId="{528EB0E1-854E-4C44-8B2A-157E66A48B9C}" type="pres">
      <dgm:prSet presAssocID="{AC9FF52C-83A2-4E2B-A00E-B910E836E9BB}" presName="Name43" presStyleLbl="revTx" presStyleIdx="3" presStyleCnt="5">
        <dgm:presLayoutVars>
          <dgm:bulletEnabled val="1"/>
        </dgm:presLayoutVars>
      </dgm:prSet>
      <dgm:spPr/>
    </dgm:pt>
    <dgm:pt modelId="{CB026F8E-35DF-440F-B5AD-793D3ADA6AE4}" type="pres">
      <dgm:prSet presAssocID="{A0C61008-9CAA-4767-A479-EDC95FE26C86}" presName="fiveDotsTx" presStyleCnt="0"/>
      <dgm:spPr/>
    </dgm:pt>
    <dgm:pt modelId="{F8DE82B3-DE78-4B93-95FC-65254CFFEFA2}" type="pres">
      <dgm:prSet presAssocID="{A0C61008-9CAA-4767-A479-EDC95FE26C86}" presName="dotTx_51" presStyleLbl="solidFgAcc1" presStyleIdx="25" presStyleCnt="30"/>
      <dgm:spPr/>
    </dgm:pt>
    <dgm:pt modelId="{420AB4DF-0D68-4B73-9C14-E0CED80BBF34}" type="pres">
      <dgm:prSet presAssocID="{A0C61008-9CAA-4767-A479-EDC95FE26C86}" presName="dotTx_52" presStyleLbl="solidFgAcc1" presStyleIdx="26" presStyleCnt="30"/>
      <dgm:spPr/>
    </dgm:pt>
    <dgm:pt modelId="{F1322118-3572-4ED6-88D1-114BB6BE59F4}" type="pres">
      <dgm:prSet presAssocID="{A0C61008-9CAA-4767-A479-EDC95FE26C86}" presName="dotTx_53" presStyleLbl="solidFgAcc1" presStyleIdx="27" presStyleCnt="30"/>
      <dgm:spPr/>
    </dgm:pt>
    <dgm:pt modelId="{B6DF05A2-F3D8-406B-91EA-AB59814BA4F9}" type="pres">
      <dgm:prSet presAssocID="{A0C61008-9CAA-4767-A479-EDC95FE26C86}" presName="dotTx_54" presStyleLbl="solidFgAcc1" presStyleIdx="28" presStyleCnt="30"/>
      <dgm:spPr/>
    </dgm:pt>
    <dgm:pt modelId="{672B56DC-C63F-40EA-A5BA-37FACE3FC331}" type="pres">
      <dgm:prSet presAssocID="{A0C61008-9CAA-4767-A479-EDC95FE26C86}" presName="dotTx_55" presStyleLbl="solidFgAcc1" presStyleIdx="29" presStyleCnt="30"/>
      <dgm:spPr/>
    </dgm:pt>
    <dgm:pt modelId="{A62EB43D-F0FE-425D-8012-FE055DE25DDC}" type="pres">
      <dgm:prSet presAssocID="{A0C61008-9CAA-4767-A479-EDC95FE26C86}" presName="Name45" presStyleLbl="revTx" presStyleIdx="4" presStyleCnt="5">
        <dgm:presLayoutVars>
          <dgm:bulletEnabled val="1"/>
        </dgm:presLayoutVars>
      </dgm:prSet>
      <dgm:spPr/>
    </dgm:pt>
  </dgm:ptLst>
  <dgm:cxnLst>
    <dgm:cxn modelId="{7C6E5E07-A90E-466B-A5BE-4576E52E016B}" type="presOf" srcId="{E89A853F-8194-4E49-AE68-B34E2E355F04}" destId="{48CEE635-7993-4787-9AD8-5F4F124475A1}" srcOrd="0" destOrd="0" presId="urn:microsoft.com/office/officeart/2009/3/layout/SpiralPicture"/>
    <dgm:cxn modelId="{F7879807-02FF-45FF-B956-34447D94DC1F}" type="presOf" srcId="{A0C61008-9CAA-4767-A479-EDC95FE26C86}" destId="{A62EB43D-F0FE-425D-8012-FE055DE25DDC}" srcOrd="0" destOrd="0" presId="urn:microsoft.com/office/officeart/2009/3/layout/SpiralPicture"/>
    <dgm:cxn modelId="{13CE0908-DAD0-49A5-9B3F-3BEB05326F1E}" type="presOf" srcId="{C12D9AD3-EE17-4822-AAEB-3B99A4366440}" destId="{80305026-74B0-4F5D-BE6F-94516218FDA8}" srcOrd="0" destOrd="0" presId="urn:microsoft.com/office/officeart/2009/3/layout/SpiralPicture"/>
    <dgm:cxn modelId="{3595EF49-1F0B-412A-9ED7-9802E66D050A}" type="presOf" srcId="{C8351740-1F3B-4B00-B6F9-4DB4360039E9}" destId="{7D302182-3793-488F-82B3-639215FE7080}" srcOrd="0" destOrd="0" presId="urn:microsoft.com/office/officeart/2009/3/layout/SpiralPicture"/>
    <dgm:cxn modelId="{7848E54D-7839-4499-AE6C-1B8140A29750}" type="presOf" srcId="{6AAE4E34-9478-4EAD-8212-155935957EEE}" destId="{F15A2530-6831-4CAE-B2A4-563ECD7CA90B}" srcOrd="0" destOrd="0" presId="urn:microsoft.com/office/officeart/2009/3/layout/SpiralPicture"/>
    <dgm:cxn modelId="{41FD7855-6160-4184-A828-32DB00694294}" srcId="{B08B0D6B-7F56-41B4-A79C-5D7F983C0E22}" destId="{A0C61008-9CAA-4767-A479-EDC95FE26C86}" srcOrd="4" destOrd="0" parTransId="{B846517A-ABBF-479B-94B7-A0247B761B0A}" sibTransId="{C8351740-1F3B-4B00-B6F9-4DB4360039E9}"/>
    <dgm:cxn modelId="{35FECC7D-334F-4091-89D8-1DFC95660A4D}" type="presOf" srcId="{ED2BB472-3109-4FE6-BD88-D3224DE2EA5F}" destId="{2A823091-1991-48D8-B5C9-EF9DFED16360}" srcOrd="0" destOrd="0" presId="urn:microsoft.com/office/officeart/2009/3/layout/SpiralPicture"/>
    <dgm:cxn modelId="{0838F981-D58C-4C44-9BFB-47E1FFCCF005}" type="presOf" srcId="{AC9FF52C-83A2-4E2B-A00E-B910E836E9BB}" destId="{528EB0E1-854E-4C44-8B2A-157E66A48B9C}" srcOrd="0" destOrd="0" presId="urn:microsoft.com/office/officeart/2009/3/layout/SpiralPicture"/>
    <dgm:cxn modelId="{0B7926AA-1252-4CC1-A874-C77CAAC9B6B2}" type="presOf" srcId="{06FC7E1A-CA40-4634-BFD9-F8C7ED87A591}" destId="{6002BFF6-D731-4BCD-9708-35E9AABFB079}" srcOrd="0" destOrd="0" presId="urn:microsoft.com/office/officeart/2009/3/layout/SpiralPicture"/>
    <dgm:cxn modelId="{07D1CBAD-5451-4B78-80DA-B82BE49D9718}" srcId="{B08B0D6B-7F56-41B4-A79C-5D7F983C0E22}" destId="{6AAE4E34-9478-4EAD-8212-155935957EEE}" srcOrd="2" destOrd="0" parTransId="{5CC33367-3460-42AA-A0E0-475E13026CCD}" sibTransId="{C12D9AD3-EE17-4822-AAEB-3B99A4366440}"/>
    <dgm:cxn modelId="{976956BC-A245-4C90-8F48-B28E4A8594F9}" type="presOf" srcId="{F99A06D3-9DD3-469C-A469-D94E91E5B3F1}" destId="{D9E4F827-3E20-4258-99CD-78329A2DA6FD}" srcOrd="0" destOrd="0" presId="urn:microsoft.com/office/officeart/2009/3/layout/SpiralPicture"/>
    <dgm:cxn modelId="{856F2CC8-552E-4814-9D4B-345764E3E410}" srcId="{B08B0D6B-7F56-41B4-A79C-5D7F983C0E22}" destId="{E89A853F-8194-4E49-AE68-B34E2E355F04}" srcOrd="1" destOrd="0" parTransId="{9D1F06C7-18E7-4EA1-9372-BF2EA27DF589}" sibTransId="{06FC7E1A-CA40-4634-BFD9-F8C7ED87A591}"/>
    <dgm:cxn modelId="{D20C71C8-36CB-4AF4-AA8F-6730DC0D8F82}" type="presOf" srcId="{B08B0D6B-7F56-41B4-A79C-5D7F983C0E22}" destId="{36AFF5D8-CB6B-42B3-99C3-FC8E18BC7B3A}" srcOrd="0" destOrd="0" presId="urn:microsoft.com/office/officeart/2009/3/layout/SpiralPicture"/>
    <dgm:cxn modelId="{6F0853D0-8EE4-46A2-B5B4-1E15AD3A46C4}" srcId="{B08B0D6B-7F56-41B4-A79C-5D7F983C0E22}" destId="{AC9FF52C-83A2-4E2B-A00E-B910E836E9BB}" srcOrd="3" destOrd="0" parTransId="{0AB18864-A45C-4261-BE9E-EE2F587A17BC}" sibTransId="{F99A06D3-9DD3-469C-A469-D94E91E5B3F1}"/>
    <dgm:cxn modelId="{418562F9-A3F5-49C8-9B7E-A74A10A50FC1}" srcId="{B08B0D6B-7F56-41B4-A79C-5D7F983C0E22}" destId="{ED2BB472-3109-4FE6-BD88-D3224DE2EA5F}" srcOrd="0" destOrd="0" parTransId="{044DCAE6-7F64-4BA4-8A20-905C16B721CB}" sibTransId="{50437A57-C204-43BF-9609-008CF8D38055}"/>
    <dgm:cxn modelId="{68BDB5FA-7ADB-401C-BEB6-05CE765BDD5F}" type="presOf" srcId="{50437A57-C204-43BF-9609-008CF8D38055}" destId="{5A98885B-B670-4352-8845-BF2CFD2F1F11}" srcOrd="0" destOrd="0" presId="urn:microsoft.com/office/officeart/2009/3/layout/SpiralPicture"/>
    <dgm:cxn modelId="{103E4626-AE5C-4CA8-B767-DAC4298621D1}" type="presParOf" srcId="{36AFF5D8-CB6B-42B3-99C3-FC8E18BC7B3A}" destId="{90E7A5D8-FCF9-4CDF-94F7-217F93DC79DD}" srcOrd="0" destOrd="0" presId="urn:microsoft.com/office/officeart/2009/3/layout/SpiralPicture"/>
    <dgm:cxn modelId="{36C72F3D-3C71-4398-9442-80ADBF841CA3}" type="presParOf" srcId="{90E7A5D8-FCF9-4CDF-94F7-217F93DC79DD}" destId="{133CD172-7DD4-4A51-AF98-B05CBBEEFB2E}" srcOrd="0" destOrd="0" presId="urn:microsoft.com/office/officeart/2009/3/layout/SpiralPicture"/>
    <dgm:cxn modelId="{088C4DC8-4B1C-46A0-8A04-636495E4E211}" type="presParOf" srcId="{90E7A5D8-FCF9-4CDF-94F7-217F93DC79DD}" destId="{CBFB140E-D180-44FF-BAC2-AB35577F1996}" srcOrd="1" destOrd="0" presId="urn:microsoft.com/office/officeart/2009/3/layout/SpiralPicture"/>
    <dgm:cxn modelId="{0EE3F2EA-F1AA-4951-B501-9B235AFB176D}" type="presParOf" srcId="{90E7A5D8-FCF9-4CDF-94F7-217F93DC79DD}" destId="{8C35C949-3B9B-45A3-A1E9-30E4D41FD37E}" srcOrd="2" destOrd="0" presId="urn:microsoft.com/office/officeart/2009/3/layout/SpiralPicture"/>
    <dgm:cxn modelId="{17489FF9-D1ED-4B17-B155-7F58B1FA2F68}" type="presParOf" srcId="{8C35C949-3B9B-45A3-A1E9-30E4D41FD37E}" destId="{5A98885B-B670-4352-8845-BF2CFD2F1F11}" srcOrd="0" destOrd="0" presId="urn:microsoft.com/office/officeart/2009/3/layout/SpiralPicture"/>
    <dgm:cxn modelId="{2C4566A7-AFA9-4F4D-8EC9-44A51AF03780}" type="presParOf" srcId="{90E7A5D8-FCF9-4CDF-94F7-217F93DC79DD}" destId="{94C98101-0D37-4E9B-9D0F-72A4EB340F90}" srcOrd="3" destOrd="0" presId="urn:microsoft.com/office/officeart/2009/3/layout/SpiralPicture"/>
    <dgm:cxn modelId="{D64864B0-9FBC-4828-97DA-24CE5121060A}" type="presParOf" srcId="{94C98101-0D37-4E9B-9D0F-72A4EB340F90}" destId="{4D7ABA50-814B-47D0-9100-89A87A554903}" srcOrd="0" destOrd="0" presId="urn:microsoft.com/office/officeart/2009/3/layout/SpiralPicture"/>
    <dgm:cxn modelId="{491050F8-3CEC-4D0D-B38F-18670D58A1EF}" type="presParOf" srcId="{90E7A5D8-FCF9-4CDF-94F7-217F93DC79DD}" destId="{9A8CC7B1-47C6-49F2-9BD7-B1FAF4B7F5A5}" srcOrd="4" destOrd="0" presId="urn:microsoft.com/office/officeart/2009/3/layout/SpiralPicture"/>
    <dgm:cxn modelId="{5B4F8DA2-8ABC-4E9F-9CB8-08FE1BB80B14}" type="presParOf" srcId="{9A8CC7B1-47C6-49F2-9BD7-B1FAF4B7F5A5}" destId="{6002BFF6-D731-4BCD-9708-35E9AABFB079}" srcOrd="0" destOrd="0" presId="urn:microsoft.com/office/officeart/2009/3/layout/SpiralPicture"/>
    <dgm:cxn modelId="{7CD8F899-4F59-4F4B-856C-1EB57351ACB2}" type="presParOf" srcId="{90E7A5D8-FCF9-4CDF-94F7-217F93DC79DD}" destId="{3ECFD500-8BA2-40C8-84CD-D44AAB991EA6}" srcOrd="5" destOrd="0" presId="urn:microsoft.com/office/officeart/2009/3/layout/SpiralPicture"/>
    <dgm:cxn modelId="{9DFF6B18-FED1-4618-B9F1-A279510C63B2}" type="presParOf" srcId="{3ECFD500-8BA2-40C8-84CD-D44AAB991EA6}" destId="{B96C3AAD-5118-4FA3-BF6B-DB4597E745D3}" srcOrd="0" destOrd="0" presId="urn:microsoft.com/office/officeart/2009/3/layout/SpiralPicture"/>
    <dgm:cxn modelId="{76E4BFD2-665A-43CE-9E55-D222256D76B7}" type="presParOf" srcId="{3ECFD500-8BA2-40C8-84CD-D44AAB991EA6}" destId="{FEBB18F8-040F-4F94-A68D-3D1860B80498}" srcOrd="1" destOrd="0" presId="urn:microsoft.com/office/officeart/2009/3/layout/SpiralPicture"/>
    <dgm:cxn modelId="{5BD86D12-D2DB-4DD6-AC97-DD62CB632A8E}" type="presParOf" srcId="{90E7A5D8-FCF9-4CDF-94F7-217F93DC79DD}" destId="{309070D0-8F1E-4065-ABB3-57B5B41E1F06}" srcOrd="6" destOrd="0" presId="urn:microsoft.com/office/officeart/2009/3/layout/SpiralPicture"/>
    <dgm:cxn modelId="{A1A106B6-F075-4B9C-87F1-837BEB95EAD1}" type="presParOf" srcId="{309070D0-8F1E-4065-ABB3-57B5B41E1F06}" destId="{80305026-74B0-4F5D-BE6F-94516218FDA8}" srcOrd="0" destOrd="0" presId="urn:microsoft.com/office/officeart/2009/3/layout/SpiralPicture"/>
    <dgm:cxn modelId="{789C9253-6C57-496D-9A86-02D0F782C595}" type="presParOf" srcId="{90E7A5D8-FCF9-4CDF-94F7-217F93DC79DD}" destId="{0EB1D5F0-4168-4EF0-A729-DEEA34ED3C65}" srcOrd="7" destOrd="0" presId="urn:microsoft.com/office/officeart/2009/3/layout/SpiralPicture"/>
    <dgm:cxn modelId="{3DACF9A0-0088-4DDE-921B-8B98968C3CF8}" type="presParOf" srcId="{0EB1D5F0-4168-4EF0-A729-DEEA34ED3C65}" destId="{EC9E3C60-099C-40C9-A8ED-F3B51C02F18B}" srcOrd="0" destOrd="0" presId="urn:microsoft.com/office/officeart/2009/3/layout/SpiralPicture"/>
    <dgm:cxn modelId="{736668EF-F3F5-410A-AF2D-DEF5E8460B12}" type="presParOf" srcId="{0EB1D5F0-4168-4EF0-A729-DEEA34ED3C65}" destId="{E427D46F-5AD8-491C-BB1C-466B9953CC47}" srcOrd="1" destOrd="0" presId="urn:microsoft.com/office/officeart/2009/3/layout/SpiralPicture"/>
    <dgm:cxn modelId="{42B914F4-A85D-4C6C-9DE3-611C2FC57C62}" type="presParOf" srcId="{0EB1D5F0-4168-4EF0-A729-DEEA34ED3C65}" destId="{CB8231C7-89D0-4A42-93F4-DE32083CE654}" srcOrd="2" destOrd="0" presId="urn:microsoft.com/office/officeart/2009/3/layout/SpiralPicture"/>
    <dgm:cxn modelId="{DF9385DE-DE09-42FE-A9D8-7E4E1FCB4B96}" type="presParOf" srcId="{90E7A5D8-FCF9-4CDF-94F7-217F93DC79DD}" destId="{BD3B205F-FC46-4878-80F4-5579E2791C90}" srcOrd="8" destOrd="0" presId="urn:microsoft.com/office/officeart/2009/3/layout/SpiralPicture"/>
    <dgm:cxn modelId="{C2FE5416-85CA-4090-8F3B-EC7CB1783BE2}" type="presParOf" srcId="{BD3B205F-FC46-4878-80F4-5579E2791C90}" destId="{D9E4F827-3E20-4258-99CD-78329A2DA6FD}" srcOrd="0" destOrd="0" presId="urn:microsoft.com/office/officeart/2009/3/layout/SpiralPicture"/>
    <dgm:cxn modelId="{DA76D6ED-954E-4EE1-BF1D-495036CE88F7}" type="presParOf" srcId="{90E7A5D8-FCF9-4CDF-94F7-217F93DC79DD}" destId="{DDA24102-3250-4380-8A3E-3FD91EC135EB}" srcOrd="9" destOrd="0" presId="urn:microsoft.com/office/officeart/2009/3/layout/SpiralPicture"/>
    <dgm:cxn modelId="{01B6D496-D49C-41FD-8F01-AB99B0B32407}" type="presParOf" srcId="{DDA24102-3250-4380-8A3E-3FD91EC135EB}" destId="{C61A11E7-E34F-4152-86B7-24451D712CD2}" srcOrd="0" destOrd="0" presId="urn:microsoft.com/office/officeart/2009/3/layout/SpiralPicture"/>
    <dgm:cxn modelId="{7B5978A9-B3B9-4308-A9C0-AE297D195EC5}" type="presParOf" srcId="{DDA24102-3250-4380-8A3E-3FD91EC135EB}" destId="{864D4586-E1A4-4296-8DB7-55E24E5260F4}" srcOrd="1" destOrd="0" presId="urn:microsoft.com/office/officeart/2009/3/layout/SpiralPicture"/>
    <dgm:cxn modelId="{A3545DBB-4862-4F76-8A9A-4F0026A5AA30}" type="presParOf" srcId="{DDA24102-3250-4380-8A3E-3FD91EC135EB}" destId="{77815380-88A0-427F-8400-B31D7538BBED}" srcOrd="2" destOrd="0" presId="urn:microsoft.com/office/officeart/2009/3/layout/SpiralPicture"/>
    <dgm:cxn modelId="{704FA9CB-9468-413C-89CB-48B136645CE4}" type="presParOf" srcId="{DDA24102-3250-4380-8A3E-3FD91EC135EB}" destId="{E06FDE8D-8911-48B4-A154-19F6A944F198}" srcOrd="3" destOrd="0" presId="urn:microsoft.com/office/officeart/2009/3/layout/SpiralPicture"/>
    <dgm:cxn modelId="{F33A145F-5D64-4F14-8185-354B1E98560E}" type="presParOf" srcId="{90E7A5D8-FCF9-4CDF-94F7-217F93DC79DD}" destId="{0D22F522-CEB4-41FC-BB47-4DA701E1E135}" srcOrd="10" destOrd="0" presId="urn:microsoft.com/office/officeart/2009/3/layout/SpiralPicture"/>
    <dgm:cxn modelId="{59AEE7F9-A31A-46A9-BBE8-E94B4969B166}" type="presParOf" srcId="{0D22F522-CEB4-41FC-BB47-4DA701E1E135}" destId="{7D302182-3793-488F-82B3-639215FE7080}" srcOrd="0" destOrd="0" presId="urn:microsoft.com/office/officeart/2009/3/layout/SpiralPicture"/>
    <dgm:cxn modelId="{E28AD5E0-75F2-4938-86C2-A7E3DF36F67F}" type="presParOf" srcId="{90E7A5D8-FCF9-4CDF-94F7-217F93DC79DD}" destId="{F3289168-64EA-4147-A1CF-3733B7E98814}" srcOrd="11" destOrd="0" presId="urn:microsoft.com/office/officeart/2009/3/layout/SpiralPicture"/>
    <dgm:cxn modelId="{299E7DB3-6314-47E4-B3F2-030BD70A3A40}" type="presParOf" srcId="{F3289168-64EA-4147-A1CF-3733B7E98814}" destId="{ACF0C0C8-815C-4217-B59F-E211132ABAC2}" srcOrd="0" destOrd="0" presId="urn:microsoft.com/office/officeart/2009/3/layout/SpiralPicture"/>
    <dgm:cxn modelId="{524D443B-C406-4117-97A4-064522513261}" type="presParOf" srcId="{F3289168-64EA-4147-A1CF-3733B7E98814}" destId="{2BDEB763-02BD-4363-A244-B971E72DC8E4}" srcOrd="1" destOrd="0" presId="urn:microsoft.com/office/officeart/2009/3/layout/SpiralPicture"/>
    <dgm:cxn modelId="{36338E10-25A7-4639-A73A-E1A68C118E3C}" type="presParOf" srcId="{F3289168-64EA-4147-A1CF-3733B7E98814}" destId="{D60723F0-9C1D-47EC-BDCA-8654310C9E8F}" srcOrd="2" destOrd="0" presId="urn:microsoft.com/office/officeart/2009/3/layout/SpiralPicture"/>
    <dgm:cxn modelId="{4F4BCFFD-5DC8-4FCB-93F6-885CF6D7B872}" type="presParOf" srcId="{F3289168-64EA-4147-A1CF-3733B7E98814}" destId="{8B8ED4EB-7168-477B-A2B4-478435EC42CB}" srcOrd="3" destOrd="0" presId="urn:microsoft.com/office/officeart/2009/3/layout/SpiralPicture"/>
    <dgm:cxn modelId="{A8DB4FDB-F465-4CBF-ABF5-E63DBF4BE7A5}" type="presParOf" srcId="{F3289168-64EA-4147-A1CF-3733B7E98814}" destId="{27629347-0535-439C-907B-B7FE5B57C10E}" srcOrd="4" destOrd="0" presId="urn:microsoft.com/office/officeart/2009/3/layout/SpiralPicture"/>
    <dgm:cxn modelId="{CF59F2F8-FFF0-4933-A923-C176A808E899}" type="presParOf" srcId="{36AFF5D8-CB6B-42B3-99C3-FC8E18BC7B3A}" destId="{A4C9DE00-7D74-41E7-B617-C6510C1DB074}" srcOrd="1" destOrd="0" presId="urn:microsoft.com/office/officeart/2009/3/layout/SpiralPicture"/>
    <dgm:cxn modelId="{3544B378-2641-4452-ABFA-E51138670622}" type="presParOf" srcId="{A4C9DE00-7D74-41E7-B617-C6510C1DB074}" destId="{892013C6-2B4D-483E-9E48-B9F6935BB126}" srcOrd="0" destOrd="0" presId="urn:microsoft.com/office/officeart/2009/3/layout/SpiralPicture"/>
    <dgm:cxn modelId="{1082BE10-B973-4803-BB41-01661005FE2A}" type="presParOf" srcId="{892013C6-2B4D-483E-9E48-B9F6935BB126}" destId="{05A36AA9-6B36-454D-A19C-6DAA2D30059D}" srcOrd="0" destOrd="0" presId="urn:microsoft.com/office/officeart/2009/3/layout/SpiralPicture"/>
    <dgm:cxn modelId="{F4A52AA0-3A79-438F-9AC6-7C8CB6EA9E7B}" type="presParOf" srcId="{A4C9DE00-7D74-41E7-B617-C6510C1DB074}" destId="{2A823091-1991-48D8-B5C9-EF9DFED16360}" srcOrd="1" destOrd="0" presId="urn:microsoft.com/office/officeart/2009/3/layout/SpiralPicture"/>
    <dgm:cxn modelId="{FBEFA63F-EA7B-4BB0-94E0-7624AE6FE1B0}" type="presParOf" srcId="{A4C9DE00-7D74-41E7-B617-C6510C1DB074}" destId="{9F0267BB-83B7-4AED-BE62-F3C95F76AD64}" srcOrd="2" destOrd="0" presId="urn:microsoft.com/office/officeart/2009/3/layout/SpiralPicture"/>
    <dgm:cxn modelId="{4B61A605-ACED-4127-AD87-94F37E547545}" type="presParOf" srcId="{9F0267BB-83B7-4AED-BE62-F3C95F76AD64}" destId="{4E6BD9EE-5D6A-4E0F-A293-9DD1C02E41CA}" srcOrd="0" destOrd="0" presId="urn:microsoft.com/office/officeart/2009/3/layout/SpiralPicture"/>
    <dgm:cxn modelId="{C2AE74BB-3307-4937-902E-6F763ACE5AC0}" type="presParOf" srcId="{9F0267BB-83B7-4AED-BE62-F3C95F76AD64}" destId="{E12CEA50-0711-4BFD-9A5C-E8517D47B16B}" srcOrd="1" destOrd="0" presId="urn:microsoft.com/office/officeart/2009/3/layout/SpiralPicture"/>
    <dgm:cxn modelId="{5687A1A3-DAE3-4520-8AA6-007209E406CD}" type="presParOf" srcId="{A4C9DE00-7D74-41E7-B617-C6510C1DB074}" destId="{48CEE635-7993-4787-9AD8-5F4F124475A1}" srcOrd="3" destOrd="0" presId="urn:microsoft.com/office/officeart/2009/3/layout/SpiralPicture"/>
    <dgm:cxn modelId="{39FD102C-7E48-4606-94FE-2DEF88F5B708}" type="presParOf" srcId="{A4C9DE00-7D74-41E7-B617-C6510C1DB074}" destId="{36291B42-45D7-4D5D-99E2-4D53A7895AAA}" srcOrd="4" destOrd="0" presId="urn:microsoft.com/office/officeart/2009/3/layout/SpiralPicture"/>
    <dgm:cxn modelId="{EDE462C3-9F48-4A5C-BD29-E4E5BEB42182}" type="presParOf" srcId="{36291B42-45D7-4D5D-99E2-4D53A7895AAA}" destId="{B6AE06E6-CD44-4BA5-AC22-FB0DD6C9F26E}" srcOrd="0" destOrd="0" presId="urn:microsoft.com/office/officeart/2009/3/layout/SpiralPicture"/>
    <dgm:cxn modelId="{701DA5FE-2D69-4E4C-B5DD-AAE1A993A1C9}" type="presParOf" srcId="{36291B42-45D7-4D5D-99E2-4D53A7895AAA}" destId="{7780DB80-84D2-45B6-B64B-3D0AB9D6605A}" srcOrd="1" destOrd="0" presId="urn:microsoft.com/office/officeart/2009/3/layout/SpiralPicture"/>
    <dgm:cxn modelId="{6AFACB6C-F45E-4097-82CF-B0C1F4615F8C}" type="presParOf" srcId="{36291B42-45D7-4D5D-99E2-4D53A7895AAA}" destId="{9303BCBD-BBA6-4066-89E1-E425F4E8C76D}" srcOrd="2" destOrd="0" presId="urn:microsoft.com/office/officeart/2009/3/layout/SpiralPicture"/>
    <dgm:cxn modelId="{62BF7901-D00F-45CB-A81E-E099E24FD38C}" type="presParOf" srcId="{A4C9DE00-7D74-41E7-B617-C6510C1DB074}" destId="{F15A2530-6831-4CAE-B2A4-563ECD7CA90B}" srcOrd="5" destOrd="0" presId="urn:microsoft.com/office/officeart/2009/3/layout/SpiralPicture"/>
    <dgm:cxn modelId="{6CBB359C-7429-42ED-BBF1-7340474705CA}" type="presParOf" srcId="{A4C9DE00-7D74-41E7-B617-C6510C1DB074}" destId="{4979132E-BB73-442C-B68C-1441A1E8F45F}" srcOrd="6" destOrd="0" presId="urn:microsoft.com/office/officeart/2009/3/layout/SpiralPicture"/>
    <dgm:cxn modelId="{8ABF2DE7-C6C7-4DEA-BDBB-1823D0AF245C}" type="presParOf" srcId="{4979132E-BB73-442C-B68C-1441A1E8F45F}" destId="{D8324A0A-BC8E-47DE-B7A8-FEF63CFDAC19}" srcOrd="0" destOrd="0" presId="urn:microsoft.com/office/officeart/2009/3/layout/SpiralPicture"/>
    <dgm:cxn modelId="{A9A43878-1FA0-4BF3-8594-6D8B59A8A89C}" type="presParOf" srcId="{4979132E-BB73-442C-B68C-1441A1E8F45F}" destId="{27D8036E-0917-4F85-8ABC-4AA968D78364}" srcOrd="1" destOrd="0" presId="urn:microsoft.com/office/officeart/2009/3/layout/SpiralPicture"/>
    <dgm:cxn modelId="{C11187E7-0F6D-4E72-9CE9-214438D19382}" type="presParOf" srcId="{4979132E-BB73-442C-B68C-1441A1E8F45F}" destId="{6CEAB07C-F56B-419F-9EAC-4D1EBB17723E}" srcOrd="2" destOrd="0" presId="urn:microsoft.com/office/officeart/2009/3/layout/SpiralPicture"/>
    <dgm:cxn modelId="{C4E6480F-43D6-465B-9BE3-DF921E673833}" type="presParOf" srcId="{4979132E-BB73-442C-B68C-1441A1E8F45F}" destId="{BEB55E2A-DF32-4DFD-BFF3-537EDDBB9FDE}" srcOrd="3" destOrd="0" presId="urn:microsoft.com/office/officeart/2009/3/layout/SpiralPicture"/>
    <dgm:cxn modelId="{A85C1616-BEF1-474D-8D15-BF455C7246C9}" type="presParOf" srcId="{A4C9DE00-7D74-41E7-B617-C6510C1DB074}" destId="{528EB0E1-854E-4C44-8B2A-157E66A48B9C}" srcOrd="7" destOrd="0" presId="urn:microsoft.com/office/officeart/2009/3/layout/SpiralPicture"/>
    <dgm:cxn modelId="{20C340A4-8EDD-4A64-A630-EEB7A28B05BC}" type="presParOf" srcId="{A4C9DE00-7D74-41E7-B617-C6510C1DB074}" destId="{CB026F8E-35DF-440F-B5AD-793D3ADA6AE4}" srcOrd="8" destOrd="0" presId="urn:microsoft.com/office/officeart/2009/3/layout/SpiralPicture"/>
    <dgm:cxn modelId="{A36094CB-2F33-47B9-B8B6-D9ED7A992723}" type="presParOf" srcId="{CB026F8E-35DF-440F-B5AD-793D3ADA6AE4}" destId="{F8DE82B3-DE78-4B93-95FC-65254CFFEFA2}" srcOrd="0" destOrd="0" presId="urn:microsoft.com/office/officeart/2009/3/layout/SpiralPicture"/>
    <dgm:cxn modelId="{9122611C-5C0F-4B5E-8516-D11F6EB70141}" type="presParOf" srcId="{CB026F8E-35DF-440F-B5AD-793D3ADA6AE4}" destId="{420AB4DF-0D68-4B73-9C14-E0CED80BBF34}" srcOrd="1" destOrd="0" presId="urn:microsoft.com/office/officeart/2009/3/layout/SpiralPicture"/>
    <dgm:cxn modelId="{2ACB0E7F-706F-4865-B08B-14A0C9CEDCE8}" type="presParOf" srcId="{CB026F8E-35DF-440F-B5AD-793D3ADA6AE4}" destId="{F1322118-3572-4ED6-88D1-114BB6BE59F4}" srcOrd="2" destOrd="0" presId="urn:microsoft.com/office/officeart/2009/3/layout/SpiralPicture"/>
    <dgm:cxn modelId="{2ACFF83B-F300-44A2-B42B-9DC58912F95B}" type="presParOf" srcId="{CB026F8E-35DF-440F-B5AD-793D3ADA6AE4}" destId="{B6DF05A2-F3D8-406B-91EA-AB59814BA4F9}" srcOrd="3" destOrd="0" presId="urn:microsoft.com/office/officeart/2009/3/layout/SpiralPicture"/>
    <dgm:cxn modelId="{4F9AD93B-E515-41FF-8BC2-A3C10A360886}" type="presParOf" srcId="{CB026F8E-35DF-440F-B5AD-793D3ADA6AE4}" destId="{672B56DC-C63F-40EA-A5BA-37FACE3FC331}" srcOrd="4" destOrd="0" presId="urn:microsoft.com/office/officeart/2009/3/layout/SpiralPicture"/>
    <dgm:cxn modelId="{D919A2AC-031E-450B-BA37-6645D4D3EB48}" type="presParOf" srcId="{A4C9DE00-7D74-41E7-B617-C6510C1DB074}" destId="{A62EB43D-F0FE-425D-8012-FE055DE25DDC}" srcOrd="9" destOrd="0" presId="urn:microsoft.com/office/officeart/2009/3/layout/Spiral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1013D5-F3D6-4631-BBE2-2704BF6C20FC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A11B5-4745-4836-B470-32E5F06F8E5D}">
      <dgm:prSet phldrT="[Texto]"/>
      <dgm:spPr/>
      <dgm:t>
        <a:bodyPr/>
        <a:lstStyle/>
        <a:p>
          <a:r>
            <a:rPr lang="en-US" dirty="0"/>
            <a:t>I scream, you scream, we all scream for Ice cream. </a:t>
          </a:r>
        </a:p>
      </dgm:t>
    </dgm:pt>
    <dgm:pt modelId="{C35992CF-1A50-4275-8C1E-80EC4B6DDA09}" type="parTrans" cxnId="{E508640E-E066-423E-8F31-9752147AB7CF}">
      <dgm:prSet/>
      <dgm:spPr/>
      <dgm:t>
        <a:bodyPr/>
        <a:lstStyle/>
        <a:p>
          <a:endParaRPr lang="en-US"/>
        </a:p>
      </dgm:t>
    </dgm:pt>
    <dgm:pt modelId="{98AAE2FD-3918-4120-B4C1-C32314289482}" type="sibTrans" cxnId="{E508640E-E066-423E-8F31-9752147AB7CF}">
      <dgm:prSet/>
      <dgm:spPr/>
      <dgm:t>
        <a:bodyPr/>
        <a:lstStyle/>
        <a:p>
          <a:endParaRPr lang="en-US"/>
        </a:p>
      </dgm:t>
    </dgm:pt>
    <dgm:pt modelId="{E338611B-F6F4-4AA9-A6C7-0514E755F3E3}" type="pres">
      <dgm:prSet presAssocID="{EB1013D5-F3D6-4631-BBE2-2704BF6C20FC}" presName="Name0" presStyleCnt="0">
        <dgm:presLayoutVars>
          <dgm:chMax/>
          <dgm:chPref/>
          <dgm:dir/>
        </dgm:presLayoutVars>
      </dgm:prSet>
      <dgm:spPr/>
    </dgm:pt>
    <dgm:pt modelId="{50C49588-6DB0-47C1-B28F-8B76F18AE38F}" type="pres">
      <dgm:prSet presAssocID="{C65A11B5-4745-4836-B470-32E5F06F8E5D}" presName="composite" presStyleCnt="0">
        <dgm:presLayoutVars>
          <dgm:chMax/>
          <dgm:chPref/>
        </dgm:presLayoutVars>
      </dgm:prSet>
      <dgm:spPr/>
    </dgm:pt>
    <dgm:pt modelId="{0DDDCF4A-EA02-4407-A101-7F9D763A7F7B}" type="pres">
      <dgm:prSet presAssocID="{C65A11B5-4745-4836-B470-32E5F06F8E5D}" presName="Image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80AA111E-6EEB-48FC-91A4-DCF45BBC7755}" type="pres">
      <dgm:prSet presAssocID="{C65A11B5-4745-4836-B470-32E5F06F8E5D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57D9F0E7-BD66-45DF-862F-317A034EB984}" type="pres">
      <dgm:prSet presAssocID="{C65A11B5-4745-4836-B470-32E5F06F8E5D}" presName="tlFrame" presStyleLbl="node1" presStyleIdx="0" presStyleCnt="4"/>
      <dgm:spPr/>
    </dgm:pt>
    <dgm:pt modelId="{B9B05C2A-04D0-4D7C-B2F6-BC4B01FD6618}" type="pres">
      <dgm:prSet presAssocID="{C65A11B5-4745-4836-B470-32E5F06F8E5D}" presName="trFrame" presStyleLbl="node1" presStyleIdx="1" presStyleCnt="4"/>
      <dgm:spPr/>
    </dgm:pt>
    <dgm:pt modelId="{24190E8E-4321-4CC1-9350-FD4781972CCF}" type="pres">
      <dgm:prSet presAssocID="{C65A11B5-4745-4836-B470-32E5F06F8E5D}" presName="blFrame" presStyleLbl="node1" presStyleIdx="2" presStyleCnt="4"/>
      <dgm:spPr/>
    </dgm:pt>
    <dgm:pt modelId="{5801C3B3-2BCB-4E0A-A5CE-39D966BC114E}" type="pres">
      <dgm:prSet presAssocID="{C65A11B5-4745-4836-B470-32E5F06F8E5D}" presName="brFrame" presStyleLbl="node1" presStyleIdx="3" presStyleCnt="4"/>
      <dgm:spPr/>
    </dgm:pt>
  </dgm:ptLst>
  <dgm:cxnLst>
    <dgm:cxn modelId="{E508640E-E066-423E-8F31-9752147AB7CF}" srcId="{EB1013D5-F3D6-4631-BBE2-2704BF6C20FC}" destId="{C65A11B5-4745-4836-B470-32E5F06F8E5D}" srcOrd="0" destOrd="0" parTransId="{C35992CF-1A50-4275-8C1E-80EC4B6DDA09}" sibTransId="{98AAE2FD-3918-4120-B4C1-C32314289482}"/>
    <dgm:cxn modelId="{928167B3-93FC-4110-95E2-1AC3F38DBEBF}" type="presOf" srcId="{C65A11B5-4745-4836-B470-32E5F06F8E5D}" destId="{80AA111E-6EEB-48FC-91A4-DCF45BBC7755}" srcOrd="0" destOrd="0" presId="urn:microsoft.com/office/officeart/2009/3/layout/FramedTextPicture"/>
    <dgm:cxn modelId="{C742CBE4-63B6-48EE-B899-F59D2177A595}" type="presOf" srcId="{EB1013D5-F3D6-4631-BBE2-2704BF6C20FC}" destId="{E338611B-F6F4-4AA9-A6C7-0514E755F3E3}" srcOrd="0" destOrd="0" presId="urn:microsoft.com/office/officeart/2009/3/layout/FramedTextPicture"/>
    <dgm:cxn modelId="{D81C899C-2A82-4F11-8F7D-DB6510F6C7E1}" type="presParOf" srcId="{E338611B-F6F4-4AA9-A6C7-0514E755F3E3}" destId="{50C49588-6DB0-47C1-B28F-8B76F18AE38F}" srcOrd="0" destOrd="0" presId="urn:microsoft.com/office/officeart/2009/3/layout/FramedTextPicture"/>
    <dgm:cxn modelId="{2987FFBA-78F4-400D-B29C-E49707B951EB}" type="presParOf" srcId="{50C49588-6DB0-47C1-B28F-8B76F18AE38F}" destId="{0DDDCF4A-EA02-4407-A101-7F9D763A7F7B}" srcOrd="0" destOrd="0" presId="urn:microsoft.com/office/officeart/2009/3/layout/FramedTextPicture"/>
    <dgm:cxn modelId="{FB304161-0846-4499-BFA7-DC75B8DEA03B}" type="presParOf" srcId="{50C49588-6DB0-47C1-B28F-8B76F18AE38F}" destId="{80AA111E-6EEB-48FC-91A4-DCF45BBC7755}" srcOrd="1" destOrd="0" presId="urn:microsoft.com/office/officeart/2009/3/layout/FramedTextPicture"/>
    <dgm:cxn modelId="{D88F4154-2D5F-4175-8BFC-13EE440A47A7}" type="presParOf" srcId="{50C49588-6DB0-47C1-B28F-8B76F18AE38F}" destId="{57D9F0E7-BD66-45DF-862F-317A034EB984}" srcOrd="2" destOrd="0" presId="urn:microsoft.com/office/officeart/2009/3/layout/FramedTextPicture"/>
    <dgm:cxn modelId="{94FC2D48-2710-46F0-A5B9-AB3C523AF934}" type="presParOf" srcId="{50C49588-6DB0-47C1-B28F-8B76F18AE38F}" destId="{B9B05C2A-04D0-4D7C-B2F6-BC4B01FD6618}" srcOrd="3" destOrd="0" presId="urn:microsoft.com/office/officeart/2009/3/layout/FramedTextPicture"/>
    <dgm:cxn modelId="{702FC798-C913-4AF6-BE76-586AFB90F535}" type="presParOf" srcId="{50C49588-6DB0-47C1-B28F-8B76F18AE38F}" destId="{24190E8E-4321-4CC1-9350-FD4781972CCF}" srcOrd="4" destOrd="0" presId="urn:microsoft.com/office/officeart/2009/3/layout/FramedTextPicture"/>
    <dgm:cxn modelId="{4B65556C-C22C-4B54-9847-62DFD861F4E4}" type="presParOf" srcId="{50C49588-6DB0-47C1-B28F-8B76F18AE38F}" destId="{5801C3B3-2BCB-4E0A-A5CE-39D966BC114E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0AD774-6CE3-48CD-BE16-8343FED96E83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C3CD6E-2FDB-4DA1-BE31-35D93075EDD9}">
      <dgm:prSet phldrT="[Texto]"/>
      <dgm:spPr/>
      <dgm:t>
        <a:bodyPr/>
        <a:lstStyle/>
        <a:p>
          <a:r>
            <a:rPr lang="en-US" dirty="0"/>
            <a:t>Listening</a:t>
          </a:r>
        </a:p>
      </dgm:t>
    </dgm:pt>
    <dgm:pt modelId="{9AA4FC38-9C22-4381-9C9B-90654FFC080F}" type="parTrans" cxnId="{90A55BF7-8BA7-4093-BD2A-DA7A1A8A7C51}">
      <dgm:prSet/>
      <dgm:spPr/>
      <dgm:t>
        <a:bodyPr/>
        <a:lstStyle/>
        <a:p>
          <a:endParaRPr lang="en-US"/>
        </a:p>
      </dgm:t>
    </dgm:pt>
    <dgm:pt modelId="{A325F358-0C90-4C9D-A36C-EC301FD997B5}" type="sibTrans" cxnId="{90A55BF7-8BA7-4093-BD2A-DA7A1A8A7C5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  <dgm:t>
        <a:bodyPr/>
        <a:lstStyle/>
        <a:p>
          <a:endParaRPr lang="en-US"/>
        </a:p>
      </dgm:t>
    </dgm:pt>
    <dgm:pt modelId="{901347E2-DF0A-480F-A3D6-9BE8B35B9413}">
      <dgm:prSet phldrT="[Texto]"/>
      <dgm:spPr/>
      <dgm:t>
        <a:bodyPr/>
        <a:lstStyle/>
        <a:p>
          <a:r>
            <a:rPr lang="en-US" dirty="0"/>
            <a:t>Vocabulary</a:t>
          </a:r>
        </a:p>
      </dgm:t>
    </dgm:pt>
    <dgm:pt modelId="{C25C24FF-9F92-45F5-87C2-3113289F7DD6}" type="parTrans" cxnId="{7B7F1824-5424-4BA8-B961-AE7F3B67ACCF}">
      <dgm:prSet/>
      <dgm:spPr/>
      <dgm:t>
        <a:bodyPr/>
        <a:lstStyle/>
        <a:p>
          <a:endParaRPr lang="en-US"/>
        </a:p>
      </dgm:t>
    </dgm:pt>
    <dgm:pt modelId="{8A372027-1054-4A2D-89B5-72F50A3D321A}" type="sibTrans" cxnId="{7B7F1824-5424-4BA8-B961-AE7F3B67ACC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32DD1217-2817-402F-BC14-6B315BA6F629}" type="pres">
      <dgm:prSet presAssocID="{FB0AD774-6CE3-48CD-BE16-8343FED96E83}" presName="Name0" presStyleCnt="0">
        <dgm:presLayoutVars>
          <dgm:chMax val="21"/>
          <dgm:chPref val="21"/>
        </dgm:presLayoutVars>
      </dgm:prSet>
      <dgm:spPr/>
    </dgm:pt>
    <dgm:pt modelId="{561AF20C-85FC-4F3B-A8BA-441869890B49}" type="pres">
      <dgm:prSet presAssocID="{16C3CD6E-2FDB-4DA1-BE31-35D93075EDD9}" presName="text1" presStyleCnt="0"/>
      <dgm:spPr/>
    </dgm:pt>
    <dgm:pt modelId="{6ADA8E7C-A357-47E4-9F4B-918920D15797}" type="pres">
      <dgm:prSet presAssocID="{16C3CD6E-2FDB-4DA1-BE31-35D93075EDD9}" presName="textRepeatNode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5CE40E5-5824-4A5D-A62A-9631EECE2B30}" type="pres">
      <dgm:prSet presAssocID="{16C3CD6E-2FDB-4DA1-BE31-35D93075EDD9}" presName="textaccent1" presStyleCnt="0"/>
      <dgm:spPr/>
    </dgm:pt>
    <dgm:pt modelId="{03AF11EC-51C1-447D-AFE8-5518B7574EDF}" type="pres">
      <dgm:prSet presAssocID="{16C3CD6E-2FDB-4DA1-BE31-35D93075EDD9}" presName="accentRepeatNode" presStyleLbl="solidAlignAcc1" presStyleIdx="0" presStyleCnt="4"/>
      <dgm:spPr/>
    </dgm:pt>
    <dgm:pt modelId="{25799048-EB21-4384-B4AC-11F5A5FF3473}" type="pres">
      <dgm:prSet presAssocID="{A325F358-0C90-4C9D-A36C-EC301FD997B5}" presName="image1" presStyleCnt="0"/>
      <dgm:spPr/>
    </dgm:pt>
    <dgm:pt modelId="{E7224EBE-D4DE-435F-B030-EB186E999B7A}" type="pres">
      <dgm:prSet presAssocID="{A325F358-0C90-4C9D-A36C-EC301FD997B5}" presName="imageRepeatNode" presStyleLbl="alignAcc1" presStyleIdx="0" presStyleCnt="2"/>
      <dgm:spPr/>
    </dgm:pt>
    <dgm:pt modelId="{BDB94991-A656-42B8-B6B8-827D51692BDA}" type="pres">
      <dgm:prSet presAssocID="{A325F358-0C90-4C9D-A36C-EC301FD997B5}" presName="imageaccent1" presStyleCnt="0"/>
      <dgm:spPr/>
    </dgm:pt>
    <dgm:pt modelId="{22ADA53F-9A2D-4B14-A813-4179994E6D7A}" type="pres">
      <dgm:prSet presAssocID="{A325F358-0C90-4C9D-A36C-EC301FD997B5}" presName="accentRepeatNode" presStyleLbl="solidAlignAcc1" presStyleIdx="1" presStyleCnt="4"/>
      <dgm:spPr/>
    </dgm:pt>
    <dgm:pt modelId="{1C1897C5-B451-4431-85BC-E29136179706}" type="pres">
      <dgm:prSet presAssocID="{901347E2-DF0A-480F-A3D6-9BE8B35B9413}" presName="text2" presStyleCnt="0"/>
      <dgm:spPr/>
    </dgm:pt>
    <dgm:pt modelId="{60903AB8-B017-4EAC-8FA3-FBC899D0FF9A}" type="pres">
      <dgm:prSet presAssocID="{901347E2-DF0A-480F-A3D6-9BE8B35B9413}" presName="textRepeatNode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3EC93AC-30AD-448C-9827-F29EB4973B2B}" type="pres">
      <dgm:prSet presAssocID="{901347E2-DF0A-480F-A3D6-9BE8B35B9413}" presName="textaccent2" presStyleCnt="0"/>
      <dgm:spPr/>
    </dgm:pt>
    <dgm:pt modelId="{44A71019-D9CC-4D5F-8C92-77136B227831}" type="pres">
      <dgm:prSet presAssocID="{901347E2-DF0A-480F-A3D6-9BE8B35B9413}" presName="accentRepeatNode" presStyleLbl="solidAlignAcc1" presStyleIdx="2" presStyleCnt="4"/>
      <dgm:spPr/>
    </dgm:pt>
    <dgm:pt modelId="{2D1F18DB-13C6-435A-8C25-32D060ED2A14}" type="pres">
      <dgm:prSet presAssocID="{8A372027-1054-4A2D-89B5-72F50A3D321A}" presName="image2" presStyleCnt="0"/>
      <dgm:spPr/>
    </dgm:pt>
    <dgm:pt modelId="{3F6D3414-977E-44BB-9455-161F9258E5CC}" type="pres">
      <dgm:prSet presAssocID="{8A372027-1054-4A2D-89B5-72F50A3D321A}" presName="imageRepeatNode" presStyleLbl="alignAcc1" presStyleIdx="1" presStyleCnt="2"/>
      <dgm:spPr/>
    </dgm:pt>
    <dgm:pt modelId="{4B88D7C3-DA56-479C-9D4A-307047279426}" type="pres">
      <dgm:prSet presAssocID="{8A372027-1054-4A2D-89B5-72F50A3D321A}" presName="imageaccent2" presStyleCnt="0"/>
      <dgm:spPr/>
    </dgm:pt>
    <dgm:pt modelId="{4201C63D-56AC-4BE6-A415-E2EA9860EF06}" type="pres">
      <dgm:prSet presAssocID="{8A372027-1054-4A2D-89B5-72F50A3D321A}" presName="accentRepeatNode" presStyleLbl="solidAlignAcc1" presStyleIdx="3" presStyleCnt="4"/>
      <dgm:spPr/>
    </dgm:pt>
  </dgm:ptLst>
  <dgm:cxnLst>
    <dgm:cxn modelId="{7B7F1824-5424-4BA8-B961-AE7F3B67ACCF}" srcId="{FB0AD774-6CE3-48CD-BE16-8343FED96E83}" destId="{901347E2-DF0A-480F-A3D6-9BE8B35B9413}" srcOrd="1" destOrd="0" parTransId="{C25C24FF-9F92-45F5-87C2-3113289F7DD6}" sibTransId="{8A372027-1054-4A2D-89B5-72F50A3D321A}"/>
    <dgm:cxn modelId="{8200DE6C-45C4-4821-B7CE-B2851C89D84A}" type="presOf" srcId="{901347E2-DF0A-480F-A3D6-9BE8B35B9413}" destId="{60903AB8-B017-4EAC-8FA3-FBC899D0FF9A}" srcOrd="0" destOrd="0" presId="urn:microsoft.com/office/officeart/2008/layout/HexagonCluster"/>
    <dgm:cxn modelId="{785DA3A2-7642-443E-A0A6-C7E815B31440}" type="presOf" srcId="{8A372027-1054-4A2D-89B5-72F50A3D321A}" destId="{3F6D3414-977E-44BB-9455-161F9258E5CC}" srcOrd="0" destOrd="0" presId="urn:microsoft.com/office/officeart/2008/layout/HexagonCluster"/>
    <dgm:cxn modelId="{08C0DBA6-0086-4126-9BF5-4F59F34E970D}" type="presOf" srcId="{16C3CD6E-2FDB-4DA1-BE31-35D93075EDD9}" destId="{6ADA8E7C-A357-47E4-9F4B-918920D15797}" srcOrd="0" destOrd="0" presId="urn:microsoft.com/office/officeart/2008/layout/HexagonCluster"/>
    <dgm:cxn modelId="{FF49B9B4-65FD-4B71-B5CD-FFEDFE0D1558}" type="presOf" srcId="{A325F358-0C90-4C9D-A36C-EC301FD997B5}" destId="{E7224EBE-D4DE-435F-B030-EB186E999B7A}" srcOrd="0" destOrd="0" presId="urn:microsoft.com/office/officeart/2008/layout/HexagonCluster"/>
    <dgm:cxn modelId="{D59BDBB9-9BF1-453C-A944-CC1FCDA5374F}" type="presOf" srcId="{FB0AD774-6CE3-48CD-BE16-8343FED96E83}" destId="{32DD1217-2817-402F-BC14-6B315BA6F629}" srcOrd="0" destOrd="0" presId="urn:microsoft.com/office/officeart/2008/layout/HexagonCluster"/>
    <dgm:cxn modelId="{90A55BF7-8BA7-4093-BD2A-DA7A1A8A7C51}" srcId="{FB0AD774-6CE3-48CD-BE16-8343FED96E83}" destId="{16C3CD6E-2FDB-4DA1-BE31-35D93075EDD9}" srcOrd="0" destOrd="0" parTransId="{9AA4FC38-9C22-4381-9C9B-90654FFC080F}" sibTransId="{A325F358-0C90-4C9D-A36C-EC301FD997B5}"/>
    <dgm:cxn modelId="{70AC5B7C-5F48-4E87-BF31-8F47ED2C8855}" type="presParOf" srcId="{32DD1217-2817-402F-BC14-6B315BA6F629}" destId="{561AF20C-85FC-4F3B-A8BA-441869890B49}" srcOrd="0" destOrd="0" presId="urn:microsoft.com/office/officeart/2008/layout/HexagonCluster"/>
    <dgm:cxn modelId="{17886438-CEBF-4B02-B8CC-BF9B481F25D0}" type="presParOf" srcId="{561AF20C-85FC-4F3B-A8BA-441869890B49}" destId="{6ADA8E7C-A357-47E4-9F4B-918920D15797}" srcOrd="0" destOrd="0" presId="urn:microsoft.com/office/officeart/2008/layout/HexagonCluster"/>
    <dgm:cxn modelId="{C2011C01-0B7C-49FF-968C-19A8750DFC35}" type="presParOf" srcId="{32DD1217-2817-402F-BC14-6B315BA6F629}" destId="{D5CE40E5-5824-4A5D-A62A-9631EECE2B30}" srcOrd="1" destOrd="0" presId="urn:microsoft.com/office/officeart/2008/layout/HexagonCluster"/>
    <dgm:cxn modelId="{33BAEC2D-A82D-4097-8AB3-5262B2C4E571}" type="presParOf" srcId="{D5CE40E5-5824-4A5D-A62A-9631EECE2B30}" destId="{03AF11EC-51C1-447D-AFE8-5518B7574EDF}" srcOrd="0" destOrd="0" presId="urn:microsoft.com/office/officeart/2008/layout/HexagonCluster"/>
    <dgm:cxn modelId="{5AA0402C-84BD-47AF-8550-0D2A23325F5E}" type="presParOf" srcId="{32DD1217-2817-402F-BC14-6B315BA6F629}" destId="{25799048-EB21-4384-B4AC-11F5A5FF3473}" srcOrd="2" destOrd="0" presId="urn:microsoft.com/office/officeart/2008/layout/HexagonCluster"/>
    <dgm:cxn modelId="{9FB48E96-647F-4164-AC05-2EE4BCFA981C}" type="presParOf" srcId="{25799048-EB21-4384-B4AC-11F5A5FF3473}" destId="{E7224EBE-D4DE-435F-B030-EB186E999B7A}" srcOrd="0" destOrd="0" presId="urn:microsoft.com/office/officeart/2008/layout/HexagonCluster"/>
    <dgm:cxn modelId="{CFDFBB48-21A4-4479-80C5-8283EDE1BC05}" type="presParOf" srcId="{32DD1217-2817-402F-BC14-6B315BA6F629}" destId="{BDB94991-A656-42B8-B6B8-827D51692BDA}" srcOrd="3" destOrd="0" presId="urn:microsoft.com/office/officeart/2008/layout/HexagonCluster"/>
    <dgm:cxn modelId="{3989CDA2-570B-4182-A804-85E9A4E81A09}" type="presParOf" srcId="{BDB94991-A656-42B8-B6B8-827D51692BDA}" destId="{22ADA53F-9A2D-4B14-A813-4179994E6D7A}" srcOrd="0" destOrd="0" presId="urn:microsoft.com/office/officeart/2008/layout/HexagonCluster"/>
    <dgm:cxn modelId="{222F173C-4F48-47E7-94A9-F801078320B4}" type="presParOf" srcId="{32DD1217-2817-402F-BC14-6B315BA6F629}" destId="{1C1897C5-B451-4431-85BC-E29136179706}" srcOrd="4" destOrd="0" presId="urn:microsoft.com/office/officeart/2008/layout/HexagonCluster"/>
    <dgm:cxn modelId="{CAEA8617-9A2D-4B50-A961-69C38A6C2C48}" type="presParOf" srcId="{1C1897C5-B451-4431-85BC-E29136179706}" destId="{60903AB8-B017-4EAC-8FA3-FBC899D0FF9A}" srcOrd="0" destOrd="0" presId="urn:microsoft.com/office/officeart/2008/layout/HexagonCluster"/>
    <dgm:cxn modelId="{9E017E04-C8E0-4D0A-A392-1B819DDA91C9}" type="presParOf" srcId="{32DD1217-2817-402F-BC14-6B315BA6F629}" destId="{D3EC93AC-30AD-448C-9827-F29EB4973B2B}" srcOrd="5" destOrd="0" presId="urn:microsoft.com/office/officeart/2008/layout/HexagonCluster"/>
    <dgm:cxn modelId="{DE718089-2AB5-4F10-8CD9-3B7C46E094CD}" type="presParOf" srcId="{D3EC93AC-30AD-448C-9827-F29EB4973B2B}" destId="{44A71019-D9CC-4D5F-8C92-77136B227831}" srcOrd="0" destOrd="0" presId="urn:microsoft.com/office/officeart/2008/layout/HexagonCluster"/>
    <dgm:cxn modelId="{DB8F7DCD-23F4-4DCF-9D60-81E7E2F9E2D4}" type="presParOf" srcId="{32DD1217-2817-402F-BC14-6B315BA6F629}" destId="{2D1F18DB-13C6-435A-8C25-32D060ED2A14}" srcOrd="6" destOrd="0" presId="urn:microsoft.com/office/officeart/2008/layout/HexagonCluster"/>
    <dgm:cxn modelId="{EC330EFD-E0A3-41A5-A24F-3B5BE05DCBA3}" type="presParOf" srcId="{2D1F18DB-13C6-435A-8C25-32D060ED2A14}" destId="{3F6D3414-977E-44BB-9455-161F9258E5CC}" srcOrd="0" destOrd="0" presId="urn:microsoft.com/office/officeart/2008/layout/HexagonCluster"/>
    <dgm:cxn modelId="{78A794E2-67D0-4004-949C-3A36F82EB7DD}" type="presParOf" srcId="{32DD1217-2817-402F-BC14-6B315BA6F629}" destId="{4B88D7C3-DA56-479C-9D4A-307047279426}" srcOrd="7" destOrd="0" presId="urn:microsoft.com/office/officeart/2008/layout/HexagonCluster"/>
    <dgm:cxn modelId="{E43B9EE9-6AB2-402B-B71D-B81E6F9346DB}" type="presParOf" srcId="{4B88D7C3-DA56-479C-9D4A-307047279426}" destId="{4201C63D-56AC-4BE6-A415-E2EA9860EF0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6FC35-0482-49C8-A887-F7802C5E8153}">
      <dsp:nvSpPr>
        <dsp:cNvPr id="0" name=""/>
        <dsp:cNvSpPr/>
      </dsp:nvSpPr>
      <dsp:spPr>
        <a:xfrm>
          <a:off x="747641" y="861941"/>
          <a:ext cx="1269651" cy="1067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11FDB-B446-4392-8FE0-E8E14D82CA2D}">
      <dsp:nvSpPr>
        <dsp:cNvPr id="0" name=""/>
        <dsp:cNvSpPr/>
      </dsp:nvSpPr>
      <dsp:spPr>
        <a:xfrm>
          <a:off x="274650" y="1310853"/>
          <a:ext cx="688105" cy="688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1</a:t>
          </a:r>
        </a:p>
      </dsp:txBody>
      <dsp:txXfrm>
        <a:off x="274650" y="1310853"/>
        <a:ext cx="688105" cy="688105"/>
      </dsp:txXfrm>
    </dsp:sp>
    <dsp:sp modelId="{E4FAFA78-EA59-4ABC-A605-3EF302B986C3}">
      <dsp:nvSpPr>
        <dsp:cNvPr id="0" name=""/>
        <dsp:cNvSpPr/>
      </dsp:nvSpPr>
      <dsp:spPr>
        <a:xfrm>
          <a:off x="2713293" y="861941"/>
          <a:ext cx="1269651" cy="106786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D3B73-A930-4EFB-BA66-139383C595FE}">
      <dsp:nvSpPr>
        <dsp:cNvPr id="0" name=""/>
        <dsp:cNvSpPr/>
      </dsp:nvSpPr>
      <dsp:spPr>
        <a:xfrm>
          <a:off x="2240302" y="1310853"/>
          <a:ext cx="688105" cy="688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</a:t>
          </a:r>
        </a:p>
      </dsp:txBody>
      <dsp:txXfrm>
        <a:off x="2240302" y="1310853"/>
        <a:ext cx="688105" cy="688105"/>
      </dsp:txXfrm>
    </dsp:sp>
    <dsp:sp modelId="{544A1DF0-0923-4FF6-9A0F-BADEA7AA06C0}">
      <dsp:nvSpPr>
        <dsp:cNvPr id="0" name=""/>
        <dsp:cNvSpPr/>
      </dsp:nvSpPr>
      <dsp:spPr>
        <a:xfrm>
          <a:off x="4678945" y="861941"/>
          <a:ext cx="1269651" cy="1067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F0CDA-12B4-4EF7-B1A9-A9C539E63077}">
      <dsp:nvSpPr>
        <dsp:cNvPr id="0" name=""/>
        <dsp:cNvSpPr/>
      </dsp:nvSpPr>
      <dsp:spPr>
        <a:xfrm>
          <a:off x="4205954" y="1310853"/>
          <a:ext cx="688105" cy="688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3</a:t>
          </a:r>
        </a:p>
      </dsp:txBody>
      <dsp:txXfrm>
        <a:off x="4205954" y="1310853"/>
        <a:ext cx="688105" cy="688105"/>
      </dsp:txXfrm>
    </dsp:sp>
    <dsp:sp modelId="{FADB97A6-373C-48D3-B6D2-2E8D0A2C8654}">
      <dsp:nvSpPr>
        <dsp:cNvPr id="0" name=""/>
        <dsp:cNvSpPr/>
      </dsp:nvSpPr>
      <dsp:spPr>
        <a:xfrm>
          <a:off x="1730467" y="2191301"/>
          <a:ext cx="1269651" cy="106786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0F131-2C0C-4EEA-AD73-8FF7A07ECA9E}">
      <dsp:nvSpPr>
        <dsp:cNvPr id="0" name=""/>
        <dsp:cNvSpPr/>
      </dsp:nvSpPr>
      <dsp:spPr>
        <a:xfrm>
          <a:off x="1257476" y="2640213"/>
          <a:ext cx="688105" cy="688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4</a:t>
          </a:r>
        </a:p>
      </dsp:txBody>
      <dsp:txXfrm>
        <a:off x="1257476" y="2640213"/>
        <a:ext cx="688105" cy="688105"/>
      </dsp:txXfrm>
    </dsp:sp>
    <dsp:sp modelId="{B0512618-A6B8-4C33-BC2A-9FCC2AC7D11E}">
      <dsp:nvSpPr>
        <dsp:cNvPr id="0" name=""/>
        <dsp:cNvSpPr/>
      </dsp:nvSpPr>
      <dsp:spPr>
        <a:xfrm>
          <a:off x="3696119" y="2191301"/>
          <a:ext cx="1269651" cy="1067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5DDA3-71C2-447F-A8B5-DA3259D9D3C0}">
      <dsp:nvSpPr>
        <dsp:cNvPr id="0" name=""/>
        <dsp:cNvSpPr/>
      </dsp:nvSpPr>
      <dsp:spPr>
        <a:xfrm>
          <a:off x="3223128" y="2640213"/>
          <a:ext cx="688105" cy="688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5</a:t>
          </a:r>
        </a:p>
      </dsp:txBody>
      <dsp:txXfrm>
        <a:off x="3223128" y="2640213"/>
        <a:ext cx="688105" cy="688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8885B-B670-4352-8845-BF2CFD2F1F11}">
      <dsp:nvSpPr>
        <dsp:cNvPr id="0" name=""/>
        <dsp:cNvSpPr/>
      </dsp:nvSpPr>
      <dsp:spPr>
        <a:xfrm>
          <a:off x="0" y="140885"/>
          <a:ext cx="3362439" cy="336243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ABA50-814B-47D0-9100-89A87A554903}">
      <dsp:nvSpPr>
        <dsp:cNvPr id="0" name=""/>
        <dsp:cNvSpPr/>
      </dsp:nvSpPr>
      <dsp:spPr>
        <a:xfrm>
          <a:off x="3246743" y="3387628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2BFF6-D731-4BCD-9708-35E9AABFB079}">
      <dsp:nvSpPr>
        <dsp:cNvPr id="0" name=""/>
        <dsp:cNvSpPr/>
      </dsp:nvSpPr>
      <dsp:spPr>
        <a:xfrm>
          <a:off x="3433159" y="140885"/>
          <a:ext cx="2044363" cy="204436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C3AAD-5118-4FA3-BF6B-DB4597E745D3}">
      <dsp:nvSpPr>
        <dsp:cNvPr id="0" name=""/>
        <dsp:cNvSpPr/>
      </dsp:nvSpPr>
      <dsp:spPr>
        <a:xfrm>
          <a:off x="5275053" y="2069551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B18F8-040F-4F94-A68D-3D1860B80498}">
      <dsp:nvSpPr>
        <dsp:cNvPr id="0" name=""/>
        <dsp:cNvSpPr/>
      </dsp:nvSpPr>
      <dsp:spPr>
        <a:xfrm>
          <a:off x="5361826" y="2069551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05026-74B0-4F5D-BE6F-94516218FDA8}">
      <dsp:nvSpPr>
        <dsp:cNvPr id="0" name=""/>
        <dsp:cNvSpPr/>
      </dsp:nvSpPr>
      <dsp:spPr>
        <a:xfrm>
          <a:off x="4230057" y="2255859"/>
          <a:ext cx="1247465" cy="12474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E3C60-099C-40C9-A8ED-F3B51C02F18B}">
      <dsp:nvSpPr>
        <dsp:cNvPr id="0" name=""/>
        <dsp:cNvSpPr/>
      </dsp:nvSpPr>
      <dsp:spPr>
        <a:xfrm>
          <a:off x="5231667" y="3387628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7D46F-5AD8-491C-BB1C-466B9953CC47}">
      <dsp:nvSpPr>
        <dsp:cNvPr id="0" name=""/>
        <dsp:cNvSpPr/>
      </dsp:nvSpPr>
      <dsp:spPr>
        <a:xfrm>
          <a:off x="5296746" y="3322548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231C7-89D0-4A42-93F4-DE32083CE654}">
      <dsp:nvSpPr>
        <dsp:cNvPr id="0" name=""/>
        <dsp:cNvSpPr/>
      </dsp:nvSpPr>
      <dsp:spPr>
        <a:xfrm>
          <a:off x="5361826" y="3257469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4F827-3E20-4258-99CD-78329A2DA6FD}">
      <dsp:nvSpPr>
        <dsp:cNvPr id="0" name=""/>
        <dsp:cNvSpPr/>
      </dsp:nvSpPr>
      <dsp:spPr>
        <a:xfrm>
          <a:off x="3433159" y="2777037"/>
          <a:ext cx="726287" cy="7262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A11E7-E34F-4152-86B7-24451D712CD2}">
      <dsp:nvSpPr>
        <dsp:cNvPr id="0" name=""/>
        <dsp:cNvSpPr/>
      </dsp:nvSpPr>
      <dsp:spPr>
        <a:xfrm>
          <a:off x="3956977" y="3300855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D4586-E1A4-4296-8DB7-55E24E5260F4}">
      <dsp:nvSpPr>
        <dsp:cNvPr id="0" name=""/>
        <dsp:cNvSpPr/>
      </dsp:nvSpPr>
      <dsp:spPr>
        <a:xfrm>
          <a:off x="4043749" y="3300855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15380-88A0-427F-8400-B31D7538BBED}">
      <dsp:nvSpPr>
        <dsp:cNvPr id="0" name=""/>
        <dsp:cNvSpPr/>
      </dsp:nvSpPr>
      <dsp:spPr>
        <a:xfrm>
          <a:off x="3956977" y="3387628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FDE8D-8911-48B4-A154-19F6A944F198}">
      <dsp:nvSpPr>
        <dsp:cNvPr id="0" name=""/>
        <dsp:cNvSpPr/>
      </dsp:nvSpPr>
      <dsp:spPr>
        <a:xfrm>
          <a:off x="4043749" y="3387628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02182-3793-488F-82B3-639215FE7080}">
      <dsp:nvSpPr>
        <dsp:cNvPr id="0" name=""/>
        <dsp:cNvSpPr/>
      </dsp:nvSpPr>
      <dsp:spPr>
        <a:xfrm>
          <a:off x="3433159" y="2255859"/>
          <a:ext cx="726287" cy="447204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3000" b="-3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0C0C8-815C-4217-B59F-E211132ABAC2}">
      <dsp:nvSpPr>
        <dsp:cNvPr id="0" name=""/>
        <dsp:cNvSpPr/>
      </dsp:nvSpPr>
      <dsp:spPr>
        <a:xfrm>
          <a:off x="3913590" y="2587367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EB763-02BD-4363-A244-B971E72DC8E4}">
      <dsp:nvSpPr>
        <dsp:cNvPr id="0" name=""/>
        <dsp:cNvSpPr/>
      </dsp:nvSpPr>
      <dsp:spPr>
        <a:xfrm>
          <a:off x="3978670" y="2522287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723F0-9C1D-47EC-BDCA-8654310C9E8F}">
      <dsp:nvSpPr>
        <dsp:cNvPr id="0" name=""/>
        <dsp:cNvSpPr/>
      </dsp:nvSpPr>
      <dsp:spPr>
        <a:xfrm>
          <a:off x="4043749" y="2457208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ED4EB-7168-477B-A2B4-478435EC42CB}">
      <dsp:nvSpPr>
        <dsp:cNvPr id="0" name=""/>
        <dsp:cNvSpPr/>
      </dsp:nvSpPr>
      <dsp:spPr>
        <a:xfrm>
          <a:off x="3913590" y="2457208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29347-0535-439C-907B-B7FE5B57C10E}">
      <dsp:nvSpPr>
        <dsp:cNvPr id="0" name=""/>
        <dsp:cNvSpPr/>
      </dsp:nvSpPr>
      <dsp:spPr>
        <a:xfrm>
          <a:off x="4043749" y="2587367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36AA9-6B36-454D-A19C-6DAA2D30059D}">
      <dsp:nvSpPr>
        <dsp:cNvPr id="0" name=""/>
        <dsp:cNvSpPr/>
      </dsp:nvSpPr>
      <dsp:spPr>
        <a:xfrm>
          <a:off x="324167" y="3600944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823091-1991-48D8-B5C9-EF9DFED16360}">
      <dsp:nvSpPr>
        <dsp:cNvPr id="0" name=""/>
        <dsp:cNvSpPr/>
      </dsp:nvSpPr>
      <dsp:spPr>
        <a:xfrm>
          <a:off x="382016" y="3503324"/>
          <a:ext cx="1138500" cy="253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New York, USA</a:t>
          </a:r>
        </a:p>
      </dsp:txBody>
      <dsp:txXfrm>
        <a:off x="382016" y="3503324"/>
        <a:ext cx="1138500" cy="253086"/>
      </dsp:txXfrm>
    </dsp:sp>
    <dsp:sp modelId="{4E6BD9EE-5D6A-4E0F-A293-9DD1C02E41CA}">
      <dsp:nvSpPr>
        <dsp:cNvPr id="0" name=""/>
        <dsp:cNvSpPr/>
      </dsp:nvSpPr>
      <dsp:spPr>
        <a:xfrm>
          <a:off x="1520516" y="3600944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CEA50-0711-4BFD-9A5C-E8517D47B16B}">
      <dsp:nvSpPr>
        <dsp:cNvPr id="0" name=""/>
        <dsp:cNvSpPr/>
      </dsp:nvSpPr>
      <dsp:spPr>
        <a:xfrm>
          <a:off x="1607288" y="3600944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EE635-7993-4787-9AD8-5F4F124475A1}">
      <dsp:nvSpPr>
        <dsp:cNvPr id="0" name=""/>
        <dsp:cNvSpPr/>
      </dsp:nvSpPr>
      <dsp:spPr>
        <a:xfrm>
          <a:off x="1665137" y="3503324"/>
          <a:ext cx="742500" cy="253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Oslo, NO</a:t>
          </a:r>
        </a:p>
      </dsp:txBody>
      <dsp:txXfrm>
        <a:off x="1665137" y="3503324"/>
        <a:ext cx="742500" cy="253086"/>
      </dsp:txXfrm>
    </dsp:sp>
    <dsp:sp modelId="{B6AE06E6-CD44-4BA5-AC22-FB0DD6C9F26E}">
      <dsp:nvSpPr>
        <dsp:cNvPr id="0" name=""/>
        <dsp:cNvSpPr/>
      </dsp:nvSpPr>
      <dsp:spPr>
        <a:xfrm>
          <a:off x="2407637" y="3666023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0DB80-84D2-45B6-B64B-3D0AB9D6605A}">
      <dsp:nvSpPr>
        <dsp:cNvPr id="0" name=""/>
        <dsp:cNvSpPr/>
      </dsp:nvSpPr>
      <dsp:spPr>
        <a:xfrm>
          <a:off x="2472716" y="3600944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3BCBD-BBA6-4066-89E1-E425F4E8C76D}">
      <dsp:nvSpPr>
        <dsp:cNvPr id="0" name=""/>
        <dsp:cNvSpPr/>
      </dsp:nvSpPr>
      <dsp:spPr>
        <a:xfrm>
          <a:off x="2537796" y="3535864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A2530-6831-4CAE-B2A4-563ECD7CA90B}">
      <dsp:nvSpPr>
        <dsp:cNvPr id="0" name=""/>
        <dsp:cNvSpPr/>
      </dsp:nvSpPr>
      <dsp:spPr>
        <a:xfrm>
          <a:off x="2595644" y="3503324"/>
          <a:ext cx="1089000" cy="253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Wellington, NZ</a:t>
          </a:r>
        </a:p>
      </dsp:txBody>
      <dsp:txXfrm>
        <a:off x="2595644" y="3503324"/>
        <a:ext cx="1089000" cy="253086"/>
      </dsp:txXfrm>
    </dsp:sp>
    <dsp:sp modelId="{D8324A0A-BC8E-47DE-B7A8-FEF63CFDAC19}">
      <dsp:nvSpPr>
        <dsp:cNvPr id="0" name=""/>
        <dsp:cNvSpPr/>
      </dsp:nvSpPr>
      <dsp:spPr>
        <a:xfrm>
          <a:off x="3684644" y="3557557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8036E-0917-4F85-8ABC-4AA968D78364}">
      <dsp:nvSpPr>
        <dsp:cNvPr id="0" name=""/>
        <dsp:cNvSpPr/>
      </dsp:nvSpPr>
      <dsp:spPr>
        <a:xfrm>
          <a:off x="3771417" y="3557557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AB07C-F56B-419F-9EAC-4D1EBB17723E}">
      <dsp:nvSpPr>
        <dsp:cNvPr id="0" name=""/>
        <dsp:cNvSpPr/>
      </dsp:nvSpPr>
      <dsp:spPr>
        <a:xfrm>
          <a:off x="3684644" y="3644330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55E2A-DF32-4DFD-BFF3-537EDDBB9FDE}">
      <dsp:nvSpPr>
        <dsp:cNvPr id="0" name=""/>
        <dsp:cNvSpPr/>
      </dsp:nvSpPr>
      <dsp:spPr>
        <a:xfrm>
          <a:off x="3771417" y="3644330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8EB0E1-854E-4C44-8B2A-157E66A48B9C}">
      <dsp:nvSpPr>
        <dsp:cNvPr id="0" name=""/>
        <dsp:cNvSpPr/>
      </dsp:nvSpPr>
      <dsp:spPr>
        <a:xfrm>
          <a:off x="3829265" y="3503324"/>
          <a:ext cx="779625" cy="253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Seoul, SK</a:t>
          </a:r>
        </a:p>
      </dsp:txBody>
      <dsp:txXfrm>
        <a:off x="3829265" y="3503324"/>
        <a:ext cx="779625" cy="253086"/>
      </dsp:txXfrm>
    </dsp:sp>
    <dsp:sp modelId="{F8DE82B3-DE78-4B93-95FC-65254CFFEFA2}">
      <dsp:nvSpPr>
        <dsp:cNvPr id="0" name=""/>
        <dsp:cNvSpPr/>
      </dsp:nvSpPr>
      <dsp:spPr>
        <a:xfrm>
          <a:off x="4608890" y="3666023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AB4DF-0D68-4B73-9C14-E0CED80BBF34}">
      <dsp:nvSpPr>
        <dsp:cNvPr id="0" name=""/>
        <dsp:cNvSpPr/>
      </dsp:nvSpPr>
      <dsp:spPr>
        <a:xfrm>
          <a:off x="4673970" y="3600944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22118-3572-4ED6-88D1-114BB6BE59F4}">
      <dsp:nvSpPr>
        <dsp:cNvPr id="0" name=""/>
        <dsp:cNvSpPr/>
      </dsp:nvSpPr>
      <dsp:spPr>
        <a:xfrm>
          <a:off x="4739049" y="3535864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F05A2-F3D8-406B-91EA-AB59814BA4F9}">
      <dsp:nvSpPr>
        <dsp:cNvPr id="0" name=""/>
        <dsp:cNvSpPr/>
      </dsp:nvSpPr>
      <dsp:spPr>
        <a:xfrm>
          <a:off x="4608890" y="3535864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B56DC-C63F-40EA-A5BA-37FACE3FC331}">
      <dsp:nvSpPr>
        <dsp:cNvPr id="0" name=""/>
        <dsp:cNvSpPr/>
      </dsp:nvSpPr>
      <dsp:spPr>
        <a:xfrm>
          <a:off x="4739049" y="3666023"/>
          <a:ext cx="57848" cy="57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EB43D-F0FE-425D-8012-FE055DE25DDC}">
      <dsp:nvSpPr>
        <dsp:cNvPr id="0" name=""/>
        <dsp:cNvSpPr/>
      </dsp:nvSpPr>
      <dsp:spPr>
        <a:xfrm>
          <a:off x="4796898" y="3503324"/>
          <a:ext cx="680625" cy="253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Doha, Q</a:t>
          </a:r>
        </a:p>
      </dsp:txBody>
      <dsp:txXfrm>
        <a:off x="4796898" y="3503324"/>
        <a:ext cx="680625" cy="253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DCF4A-EA02-4407-A101-7F9D763A7F7B}">
      <dsp:nvSpPr>
        <dsp:cNvPr id="0" name=""/>
        <dsp:cNvSpPr/>
      </dsp:nvSpPr>
      <dsp:spPr>
        <a:xfrm>
          <a:off x="0" y="138176"/>
          <a:ext cx="2088169" cy="1392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A111E-6EEB-48FC-91A4-DCF45BBC7755}">
      <dsp:nvSpPr>
        <dsp:cNvPr id="0" name=""/>
        <dsp:cNvSpPr/>
      </dsp:nvSpPr>
      <dsp:spPr>
        <a:xfrm>
          <a:off x="2175357" y="1617335"/>
          <a:ext cx="2958421" cy="1827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 scream, you scream, we all scream for Ice cream. </a:t>
          </a:r>
        </a:p>
      </dsp:txBody>
      <dsp:txXfrm>
        <a:off x="2175357" y="1617335"/>
        <a:ext cx="2958421" cy="1827364"/>
      </dsp:txXfrm>
    </dsp:sp>
    <dsp:sp modelId="{57D9F0E7-BD66-45DF-862F-317A034EB984}">
      <dsp:nvSpPr>
        <dsp:cNvPr id="0" name=""/>
        <dsp:cNvSpPr/>
      </dsp:nvSpPr>
      <dsp:spPr>
        <a:xfrm>
          <a:off x="1914336" y="1356538"/>
          <a:ext cx="710497" cy="710681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05C2A-04D0-4D7C-B2F6-BC4B01FD6618}">
      <dsp:nvSpPr>
        <dsp:cNvPr id="0" name=""/>
        <dsp:cNvSpPr/>
      </dsp:nvSpPr>
      <dsp:spPr>
        <a:xfrm rot="5400000">
          <a:off x="4704788" y="1356630"/>
          <a:ext cx="710681" cy="710497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90E8E-4321-4CC1-9350-FD4781972CCF}">
      <dsp:nvSpPr>
        <dsp:cNvPr id="0" name=""/>
        <dsp:cNvSpPr/>
      </dsp:nvSpPr>
      <dsp:spPr>
        <a:xfrm rot="16200000">
          <a:off x="1914244" y="2995264"/>
          <a:ext cx="710681" cy="710497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1C3B3-2BCB-4E0A-A5CE-39D966BC114E}">
      <dsp:nvSpPr>
        <dsp:cNvPr id="0" name=""/>
        <dsp:cNvSpPr/>
      </dsp:nvSpPr>
      <dsp:spPr>
        <a:xfrm rot="10800000">
          <a:off x="4704880" y="2995172"/>
          <a:ext cx="710497" cy="710681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A8E7C-A357-47E4-9F4B-918920D15797}">
      <dsp:nvSpPr>
        <dsp:cNvPr id="0" name=""/>
        <dsp:cNvSpPr/>
      </dsp:nvSpPr>
      <dsp:spPr>
        <a:xfrm>
          <a:off x="1511691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Listening</a:t>
          </a:r>
        </a:p>
      </dsp:txBody>
      <dsp:txXfrm>
        <a:off x="1792278" y="1655597"/>
        <a:ext cx="1246766" cy="1075167"/>
      </dsp:txXfrm>
    </dsp:sp>
    <dsp:sp modelId="{03AF11EC-51C1-447D-AFE8-5518B7574EDF}">
      <dsp:nvSpPr>
        <dsp:cNvPr id="0" name=""/>
        <dsp:cNvSpPr/>
      </dsp:nvSpPr>
      <dsp:spPr>
        <a:xfrm>
          <a:off x="1568150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24EBE-D4DE-435F-B030-EB186E999B7A}">
      <dsp:nvSpPr>
        <dsp:cNvPr id="0" name=""/>
        <dsp:cNvSpPr/>
      </dsp:nvSpPr>
      <dsp:spPr>
        <a:xfrm>
          <a:off x="0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DA53F-9A2D-4B14-A813-4179994E6D7A}">
      <dsp:nvSpPr>
        <dsp:cNvPr id="0" name=""/>
        <dsp:cNvSpPr/>
      </dsp:nvSpPr>
      <dsp:spPr>
        <a:xfrm>
          <a:off x="1231936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03AB8-B017-4EAC-8FA3-FBC899D0FF9A}">
      <dsp:nvSpPr>
        <dsp:cNvPr id="0" name=""/>
        <dsp:cNvSpPr/>
      </dsp:nvSpPr>
      <dsp:spPr>
        <a:xfrm>
          <a:off x="3024017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Vocabulary</a:t>
          </a:r>
        </a:p>
      </dsp:txBody>
      <dsp:txXfrm>
        <a:off x="3304604" y="815710"/>
        <a:ext cx="1246766" cy="1075167"/>
      </dsp:txXfrm>
    </dsp:sp>
    <dsp:sp modelId="{44A71019-D9CC-4D5F-8C92-77136B227831}">
      <dsp:nvSpPr>
        <dsp:cNvPr id="0" name=""/>
        <dsp:cNvSpPr/>
      </dsp:nvSpPr>
      <dsp:spPr>
        <a:xfrm>
          <a:off x="4255954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D3414-977E-44BB-9455-161F9258E5CC}">
      <dsp:nvSpPr>
        <dsp:cNvPr id="0" name=""/>
        <dsp:cNvSpPr/>
      </dsp:nvSpPr>
      <dsp:spPr>
        <a:xfrm>
          <a:off x="4535709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1C63D-56AC-4BE6-A415-E2EA9860EF06}">
      <dsp:nvSpPr>
        <dsp:cNvPr id="0" name=""/>
        <dsp:cNvSpPr/>
      </dsp:nvSpPr>
      <dsp:spPr>
        <a:xfrm>
          <a:off x="4592168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piralPicture">
  <dgm:title val=""/>
  <dgm:desc val=""/>
  <dgm:catLst>
    <dgm:cat type="picture" pri="4000"/>
    <dgm:cat type="pictureconvert" pri="4000"/>
  </dgm:catLst>
  <dgm:samp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11" srcId="0" destId="1" srcOrd="0" destOrd="0"/>
        <dgm:cxn modelId="12" srcId="0" destId="2" srcOrd="0" destOrd="0"/>
        <dgm:cxn modelId="13" srcId="0" destId="3" srcOrd="0" destOrd="0"/>
        <dgm:cxn modelId="14" srcId="0" destId="4" srcOrd="0" destOrd="0"/>
        <dgm:cxn modelId="15" srcId="0" destId="5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5"/>
      <dgm:dir/>
    </dgm:varLst>
    <dgm:alg type="composite">
      <dgm:param type="ar" val="1.515"/>
    </dgm:alg>
    <dgm:shape xmlns:r="http://schemas.openxmlformats.org/officeDocument/2006/relationships" r:blip="">
      <dgm:adjLst/>
    </dgm:shape>
    <dgm:constrLst>
      <dgm:constr type="w" for="ch" forName="picts" refType="w"/>
      <dgm:constr type="h" for="ch" forName="picts" refType="h" fact="0.93"/>
      <dgm:constr type="b" for="ch" forName="txLine" refType="h"/>
      <dgm:constr type="w" for="ch" forName="txLine" refType="w"/>
      <dgm:constr type="h" for="ch" forName="txLine" refType="h" fact="0.07"/>
      <dgm:constr type="userD" for="des" refType="h" fact="0.016"/>
    </dgm:constrLst>
    <dgm:forEach name="Name1" axis="self" ptType="parTrans">
      <dgm:forEach name="Name2" axis="self" ptType="sibTrans" st="2">
        <dgm:forEach name="imageRepeat" axis="self">
          <dgm:layoutNode name="imageRepeatNode" styleLbl="alignNode1">
            <dgm:alg type="sp"/>
            <dgm:shape xmlns:r="http://schemas.openxmlformats.org/officeDocument/2006/relationships" type="rect" r:blip="" blipPhldr="1">
              <dgm:adjLst/>
            </dgm:shape>
            <dgm:presOf axis="self"/>
          </dgm:layoutNode>
        </dgm:forEach>
      </dgm:forEach>
    </dgm:forEach>
    <dgm:layoutNode name="picts">
      <dgm:alg type="composite"/>
      <dgm:shape xmlns:r="http://schemas.openxmlformats.org/officeDocument/2006/relationships" r:blip="">
        <dgm:adjLst/>
      </dgm:shape>
      <dgm:choose name="Name3">
        <dgm:if name="Name4" func="var" arg="dir" op="equ" val="norm">
          <dgm:constrLst>
            <dgm:constr type="userD"/>
            <dgm:constr type="w" for="ch" forName="space1" refType="h"/>
            <dgm:constr type="h" for="ch" forName="space1" refType="h"/>
            <dgm:constr type="r" for="ch" forName="space2" refType="w"/>
            <dgm:constr type="w" for="ch" forName="space2" refType="h" fact="0.608"/>
            <dgm:constr type="l" for="ch" forName="pictA1"/>
            <dgm:constr type="t" for="ch" forName="pictA1"/>
            <dgm:constr type="w" for="ch" forName="pictA1" refType="h"/>
            <dgm:constr type="h" for="ch" forName="pictA1" refType="h"/>
            <dgm:constr type="l" for="ch" forName="pictB1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r" for="ch" forName="pictA2" refType="w"/>
            <dgm:constr type="t" for="ch" forName="pictA2"/>
            <dgm:constr type="w" for="ch" forName="pictA2" refType="h" fact="0.608"/>
            <dgm:constr type="h" for="ch" forName="pictA2" refType="h" fact="0.608"/>
            <dgm:constr type="r" for="ch" forName="pictB2" refType="w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r" for="ch" forName="pictA3" refType="w"/>
            <dgm:constr type="b" for="ch" forName="pictA3" refType="h"/>
            <dgm:constr type="w" for="ch" forName="pictA3" refType="h" fact="0.371"/>
            <dgm:constr type="h" for="ch" forName="pictA3" refType="h" fact="0.371"/>
            <dgm:constr type="r" for="ch" forName="pictB3" refType="w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l" for="ch" forName="pictA4" refType="l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l" for="ch" forName="pictB4" refType="l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l" for="ch" forName="pictA5" refType="l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l" for="ch" forName="pictB5" refType="l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if>
        <dgm:else name="Name5">
          <dgm:constrLst>
            <dgm:constr type="userD"/>
            <dgm:constr type="w" for="ch" forName="space1" refType="h"/>
            <dgm:constr type="h" for="ch" forName="space1" refType="h"/>
            <dgm:constr type="l" for="ch" forName="space2"/>
            <dgm:constr type="w" for="ch" forName="space2" refType="h" fact="0.608"/>
            <dgm:constr type="r" for="ch" forName="pictA1" refType="w"/>
            <dgm:constr type="t" for="ch" forName="pictA1"/>
            <dgm:constr type="w" for="ch" forName="pictA1" refType="h"/>
            <dgm:constr type="h" for="ch" forName="pictA1" refType="h"/>
            <dgm:constr type="r" for="ch" forName="pictB1" refType="w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l" for="ch" forName="pictA2"/>
            <dgm:constr type="t" for="ch" forName="pictA2"/>
            <dgm:constr type="w" for="ch" forName="pictA2" refType="h" fact="0.608"/>
            <dgm:constr type="h" for="ch" forName="pictA2" refType="h" fact="0.608"/>
            <dgm:constr type="l" for="ch" forName="pictB2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l" for="ch" forName="pictA3"/>
            <dgm:constr type="b" for="ch" forName="pictA3" refType="h"/>
            <dgm:constr type="w" for="ch" forName="pictA3" refType="h" fact="0.371"/>
            <dgm:constr type="h" for="ch" forName="pictA3" refType="h" fact="0.371"/>
            <dgm:constr type="l" for="ch" forName="pictB3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r" for="ch" forName="pictA4" refType="r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r" for="ch" forName="pictB4" refType="r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r" for="ch" forName="pictA5" refType="r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r" for="ch" forName="pictB5" refType="r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else>
      </dgm:choose>
      <dgm:layoutNode name="space1">
        <dgm:alg type="sp"/>
        <dgm:shape xmlns:r="http://schemas.openxmlformats.org/officeDocument/2006/relationships" r:blip="">
          <dgm:adjLst/>
        </dgm:shape>
      </dgm:layoutNode>
      <dgm:layoutNode name="space2">
        <dgm:alg type="sp"/>
        <dgm:shape xmlns:r="http://schemas.openxmlformats.org/officeDocument/2006/relationships" r:blip="">
          <dgm:adjLst/>
        </dgm:shape>
      </dgm:layoutNode>
      <dgm:choose name="Name6">
        <dgm:if name="Name7" axis="ch" ptType="node" func="cnt" op="gte" val="1">
          <dgm:forEach name="Name8" axis="ch" ptType="sibTrans" hideLastTrans="0" cnt="1">
            <dgm:layoutNode name="pictA1">
              <dgm:alg type="sp"/>
              <dgm:shape xmlns:r="http://schemas.openxmlformats.org/officeDocument/2006/relationships" r:blip="">
                <dgm:adjLst/>
              </dgm:shape>
              <dgm:presOf/>
              <dgm:forEach name="Name9" ref="imageRepeat"/>
            </dgm:layoutNode>
            <dgm:layoutNode name="oneDot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11" refType="userD"/>
                <dgm:constr type="h" for="ch" forName="dotPict_11" refType="userD"/>
              </dgm:constrLst>
              <dgm:layoutNode name="dotPict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0">
          <dgm:layoutNode name="pictB1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1">
        <dgm:if name="Name12" axis="ch" ptType="node" func="cnt" op="gte" val="2">
          <dgm:forEach name="Name13" axis="ch" ptType="sibTrans" hideLastTrans="0" st="2" cnt="1">
            <dgm:layoutNode name="pictA2">
              <dgm:alg type="sp"/>
              <dgm:shape xmlns:r="http://schemas.openxmlformats.org/officeDocument/2006/relationships" r:blip="">
                <dgm:adjLst/>
              </dgm:shape>
              <dgm:presOf/>
              <dgm:forEach name="Name14" ref="imageRepeat"/>
            </dgm:layoutNode>
            <dgm:layoutNode name="two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21" refType="userD"/>
                <dgm:constr type="h" for="ch" forName="dotPict_21" refType="userD"/>
                <dgm:constr type="l" for="ch" forName="dotPict_22" refType="userD" fact="1.5"/>
                <dgm:constr type="w" for="ch" forName="dotPict_22" refType="userD"/>
                <dgm:constr type="h" for="ch" forName="dotPict_22" refType="userD"/>
              </dgm:constrLst>
              <dgm:layoutNode name="dotPict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5">
          <dgm:layoutNode name="pictB2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6">
        <dgm:if name="Name17" axis="ch" ptType="node" func="cnt" op="gte" val="3">
          <dgm:forEach name="Name18" axis="ch" ptType="sibTrans" hideLastTrans="0" st="3" cnt="1">
            <dgm:layoutNode name="pictA3">
              <dgm:alg type="sp"/>
              <dgm:shape xmlns:r="http://schemas.openxmlformats.org/officeDocument/2006/relationships" r:blip="">
                <dgm:adjLst/>
              </dgm:shape>
              <dgm:presOf/>
              <dgm:forEach name="Name19" ref="imageRepeat"/>
            </dgm:layoutNode>
            <dgm:layoutNode name="thre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31"/>
                <dgm:constr type="t" for="ch" forName="dotPict_31" refType="userD" fact="2.25"/>
                <dgm:constr type="w" for="ch" forName="dotPict_31" refType="userD"/>
                <dgm:constr type="h" for="ch" forName="dotPict_31" refType="userD"/>
                <dgm:constr type="l" for="ch" forName="dotPict_32" refType="userD" fact="1.125"/>
                <dgm:constr type="t" for="ch" forName="dotPict_32" refType="userD" fact="1.125"/>
                <dgm:constr type="w" for="ch" forName="dotPict_32" refType="userD"/>
                <dgm:constr type="h" for="ch" forName="dotPict_32" refType="userD"/>
                <dgm:constr type="l" for="ch" forName="dotPict_33" refType="userD" fact="2.25"/>
                <dgm:constr type="t" for="ch" forName="dotPict_33"/>
                <dgm:constr type="w" for="ch" forName="dotPict_33" refType="userD"/>
                <dgm:constr type="h" for="ch" forName="dotPict_33" refType="userD"/>
              </dgm:constrLst>
              <dgm:layoutNode name="dotPict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0">
          <dgm:layoutNode name="pictB3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1">
        <dgm:if name="Name22" axis="ch" ptType="node" func="cnt" op="gte" val="4">
          <dgm:forEach name="Name23" axis="ch" ptType="sibTrans" hideLastTrans="0" st="4" cnt="1">
            <dgm:layoutNode name="pictA4">
              <dgm:alg type="sp"/>
              <dgm:shape xmlns:r="http://schemas.openxmlformats.org/officeDocument/2006/relationships" r:blip="">
                <dgm:adjLst/>
              </dgm:shape>
              <dgm:presOf/>
              <dgm:forEach name="Name24" ref="imageRepeat"/>
            </dgm:layoutNode>
            <dgm:layoutNode name="four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41" refType="userD"/>
                <dgm:constr type="h" for="ch" forName="dotPict_41" refType="userD"/>
                <dgm:constr type="l" for="ch" forName="dotPict_42" refType="userD" fact="1.5"/>
                <dgm:constr type="w" for="ch" forName="dotPict_42" refType="userD"/>
                <dgm:constr type="h" for="ch" forName="dotPict_42" refType="userD"/>
                <dgm:constr type="t" for="ch" forName="dotPict_43" refType="userD" fact="1.5"/>
                <dgm:constr type="w" for="ch" forName="dotPict_43" refType="userD"/>
                <dgm:constr type="h" for="ch" forName="dotPict_43" refType="userD"/>
                <dgm:constr type="l" for="ch" forName="dotPict_44" refType="userD" fact="1.5"/>
                <dgm:constr type="t" for="ch" forName="dotPict_44" refType="userD" fact="1.5"/>
                <dgm:constr type="w" for="ch" forName="dotPict_44" refType="userD"/>
                <dgm:constr type="h" for="ch" forName="dotPict_44" refType="userD"/>
              </dgm:constrLst>
              <dgm:layoutNode name="dotPict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5">
          <dgm:layoutNode name="pictB4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6">
        <dgm:if name="Name27" axis="ch" ptType="node" func="cnt" op="gte" val="5">
          <dgm:forEach name="Name28" axis="ch" ptType="sibTrans" hideLastTrans="0" st="5" cnt="1">
            <dgm:layoutNode name="pictA5">
              <dgm:alg type="sp"/>
              <dgm:shape xmlns:r="http://schemas.openxmlformats.org/officeDocument/2006/relationships" r:blip="">
                <dgm:adjLst/>
              </dgm:shape>
              <dgm:presOf/>
              <dgm:forEach name="Name29" ref="imageRepeat"/>
            </dgm:layoutNode>
            <dgm:layoutNode name="fiv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51"/>
                <dgm:constr type="t" for="ch" forName="dotPict_51" refType="userD" fact="2.25"/>
                <dgm:constr type="w" for="ch" forName="dotPict_51" refType="userD"/>
                <dgm:constr type="h" for="ch" forName="dotPict_51" refType="userD"/>
                <dgm:constr type="l" for="ch" forName="dotPict_52" refType="userD" fact="1.125"/>
                <dgm:constr type="t" for="ch" forName="dotPict_52" refType="userD" fact="1.125"/>
                <dgm:constr type="w" for="ch" forName="dotPict_52" refType="userD"/>
                <dgm:constr type="h" for="ch" forName="dotPict_52" refType="userD"/>
                <dgm:constr type="l" for="ch" forName="dotPict_53" refType="userD" fact="2.25"/>
                <dgm:constr type="t" for="ch" forName="dotPict_53"/>
                <dgm:constr type="w" for="ch" forName="dotPict_53" refType="userD"/>
                <dgm:constr type="h" for="ch" forName="dotPict_53" refType="userD"/>
                <dgm:constr type="l" for="ch" forName="dotPict_54"/>
                <dgm:constr type="t" for="ch" forName="dotPict_54"/>
                <dgm:constr type="w" for="ch" forName="dotPict_54" refType="userD"/>
                <dgm:constr type="h" for="ch" forName="dotPict_54" refType="userD"/>
                <dgm:constr type="l" for="ch" forName="dotPict_55" refType="userD" fact="2.25"/>
                <dgm:constr type="t" for="ch" forName="dotPict_55" refType="userD" fact="2.25"/>
                <dgm:constr type="w" for="ch" forName="dotPict_55" refType="userD"/>
                <dgm:constr type="h" for="ch" forName="dotPict_55" refType="userD"/>
              </dgm:constrLst>
              <dgm:layoutNode name="dotPict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30">
          <dgm:layoutNode name="pictB5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</dgm:layoutNode>
    <dgm:layoutNode name="txLine">
      <dgm:choose name="Name31">
        <dgm:if name="Name32" func="var" arg="dir" op="equ" val="norm">
          <dgm:alg type="lin">
            <dgm:param type="horzAlign" val="r"/>
          </dgm:alg>
        </dgm:if>
        <dgm:else name="Name33">
          <dgm:alg type="lin">
            <dgm:param type="horzAlign" val="l"/>
            <dgm:param type="linDir" val="fromR"/>
          </dgm:alg>
        </dgm:else>
      </dgm:choose>
      <dgm:constrLst>
        <dgm:constr type="primFontSz" for="ch" ptType="node" op="equ" val="65"/>
        <dgm:constr type="w" for="ch" ptType="node" refType="primFontSz" refFor="ch" refPtType="node" fact="0.5"/>
        <dgm:constr type="h" for="ch" ptType="node" refType="h"/>
      </dgm:constrLst>
      <dgm:ruleLst>
        <dgm:rule type="primFontSz" for="ch" ptType="node" val="5" fact="NaN" max="NaN"/>
      </dgm:ruleLst>
      <dgm:forEach name="Name34" axis="ch" ptType="node">
        <dgm:choose name="Name35">
          <dgm:if name="Name36" axis="self" ptType="node" func="pos" op="equ" val="1">
            <dgm:layoutNode name="oneDot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11" refType="userD"/>
                <dgm:constr type="h" for="ch" forName="dotTx_11" refType="userD"/>
              </dgm:constrLst>
              <dgm:layoutNode name="dotTx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7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38" axis="self" ptType="node" func="pos" op="equ" val="2">
            <dgm:layoutNode name="two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21" refType="userD"/>
                <dgm:constr type="h" for="ch" forName="dotTx_21" refType="userD"/>
                <dgm:constr type="l" for="ch" forName="dotTx_22" refType="userD" fact="1.5"/>
                <dgm:constr type="w" for="ch" forName="dotTx_22" refType="userD"/>
                <dgm:constr type="h" for="ch" forName="dotTx_22" refType="userD"/>
              </dgm:constrLst>
              <dgm:layoutNode name="dotTx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9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0" axis="self" ptType="node" func="pos" op="equ" val="3">
            <dgm:layoutNode name="thre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31"/>
                <dgm:constr type="t" for="ch" forName="dotTx_31" refType="userD" fact="2.25"/>
                <dgm:constr type="w" for="ch" forName="dotTx_31" refType="userD"/>
                <dgm:constr type="h" for="ch" forName="dotTx_31" refType="userD"/>
                <dgm:constr type="l" for="ch" forName="dotTx_32" refType="userD" fact="1.125"/>
                <dgm:constr type="t" for="ch" forName="dotTx_32" refType="userD" fact="1.125"/>
                <dgm:constr type="w" for="ch" forName="dotTx_32" refType="userD"/>
                <dgm:constr type="h" for="ch" forName="dotTx_32" refType="userD"/>
                <dgm:constr type="l" for="ch" forName="dotTx_33" refType="userD" fact="2.25"/>
                <dgm:constr type="t" for="ch" forName="dotTx_33"/>
                <dgm:constr type="w" for="ch" forName="dotTx_33" refType="userD"/>
                <dgm:constr type="h" for="ch" forName="dotTx_33" refType="userD"/>
              </dgm:constrLst>
              <dgm:layoutNode name="dotTx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1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2" axis="self" ptType="node" func="pos" op="equ" val="4">
            <dgm:layoutNode name="four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41" refType="userD"/>
                <dgm:constr type="h" for="ch" forName="dotTx_41" refType="userD"/>
                <dgm:constr type="l" for="ch" forName="dotTx_42" refType="userD" fact="1.5"/>
                <dgm:constr type="w" for="ch" forName="dotTx_42" refType="userD"/>
                <dgm:constr type="h" for="ch" forName="dotTx_42" refType="userD"/>
                <dgm:constr type="t" for="ch" forName="dotTx_43" refType="userD" fact="1.5"/>
                <dgm:constr type="w" for="ch" forName="dotTx_43" refType="userD"/>
                <dgm:constr type="h" for="ch" forName="dotTx_43" refType="userD"/>
                <dgm:constr type="l" for="ch" forName="dotTx_44" refType="userD" fact="1.5"/>
                <dgm:constr type="t" for="ch" forName="dotTx_44" refType="userD" fact="1.5"/>
                <dgm:constr type="w" for="ch" forName="dotTx_44" refType="userD"/>
                <dgm:constr type="h" for="ch" forName="dotTx_44" refType="userD"/>
              </dgm:constrLst>
              <dgm:layoutNode name="dotTx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3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4" axis="self" ptType="node" func="pos" op="equ" val="5">
            <dgm:layoutNode name="fiv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51"/>
                <dgm:constr type="t" for="ch" forName="dotTx_51" refType="userD" fact="2.25"/>
                <dgm:constr type="w" for="ch" forName="dotTx_51" refType="userD"/>
                <dgm:constr type="h" for="ch" forName="dotTx_51" refType="userD"/>
                <dgm:constr type="l" for="ch" forName="dotTx_52" refType="userD" fact="1.125"/>
                <dgm:constr type="t" for="ch" forName="dotTx_52" refType="userD" fact="1.125"/>
                <dgm:constr type="w" for="ch" forName="dotTx_52" refType="userD"/>
                <dgm:constr type="h" for="ch" forName="dotTx_52" refType="userD"/>
                <dgm:constr type="l" for="ch" forName="dotTx_53" refType="userD" fact="2.25"/>
                <dgm:constr type="t" for="ch" forName="dotTx_53"/>
                <dgm:constr type="w" for="ch" forName="dotTx_53" refType="userD"/>
                <dgm:constr type="h" for="ch" forName="dotTx_53" refType="userD"/>
                <dgm:constr type="l" for="ch" forName="dotTx_54"/>
                <dgm:constr type="t" for="ch" forName="dotTx_54"/>
                <dgm:constr type="w" for="ch" forName="dotTx_54" refType="userD"/>
                <dgm:constr type="h" for="ch" forName="dotTx_54" refType="userD"/>
                <dgm:constr type="l" for="ch" forName="dotTx_55" refType="userD" fact="2.25"/>
                <dgm:constr type="t" for="ch" forName="dotTx_55" refType="userD" fact="2.25"/>
                <dgm:constr type="w" for="ch" forName="dotTx_55" refType="userD"/>
                <dgm:constr type="h" for="ch" forName="dotTx_55" refType="userD"/>
              </dgm:constrLst>
              <dgm:layoutNode name="dotTx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5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else name="Name46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  <p:sp>
        <p:nvSpPr>
          <p:cNvPr id="7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 hasCustomPrompt="1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8" name="Marcador de texto 17"/>
          <p:cNvSpPr txBox="1">
            <a:spLocks/>
          </p:cNvSpPr>
          <p:nvPr/>
        </p:nvSpPr>
        <p:spPr>
          <a:xfrm>
            <a:off x="163556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 hasCustomPrompt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 sz="21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18"/>
            <a:ext cx="1967023" cy="417992"/>
          </a:xfrm>
          <a:prstGeom prst="rect">
            <a:avLst/>
          </a:prstGeom>
        </p:spPr>
      </p:pic>
      <p:sp>
        <p:nvSpPr>
          <p:cNvPr id="10" name="Marcador de texto 17"/>
          <p:cNvSpPr txBox="1">
            <a:spLocks/>
          </p:cNvSpPr>
          <p:nvPr/>
        </p:nvSpPr>
        <p:spPr>
          <a:xfrm>
            <a:off x="163556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 hasCustomPrompt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7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10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En blanco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5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6" name="Marcador de texto 17"/>
          <p:cNvSpPr txBox="1">
            <a:spLocks/>
          </p:cNvSpPr>
          <p:nvPr/>
        </p:nvSpPr>
        <p:spPr>
          <a:xfrm>
            <a:off x="265499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  <p:sp>
        <p:nvSpPr>
          <p:cNvPr id="7" name="Google Shape;53;p9"/>
          <p:cNvSpPr txBox="1">
            <a:spLocks noGrp="1"/>
          </p:cNvSpPr>
          <p:nvPr>
            <p:ph type="title"/>
          </p:nvPr>
        </p:nvSpPr>
        <p:spPr>
          <a:xfrm>
            <a:off x="299895" y="954892"/>
            <a:ext cx="8222100" cy="7795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  <p:sp>
        <p:nvSpPr>
          <p:cNvPr id="8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265499" y="1864996"/>
            <a:ext cx="8222100" cy="2517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blipFill dpi="0" rotWithShape="1">
          <a:blip r:embed="rId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2309643"/>
            <a:ext cx="7886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45" y="4457833"/>
            <a:ext cx="1509823" cy="5840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75" y="3963042"/>
            <a:ext cx="812531" cy="4947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18"/>
            <a:ext cx="1967023" cy="41799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55932" y="149342"/>
            <a:ext cx="588067" cy="765058"/>
          </a:xfrm>
          <a:prstGeom prst="rect">
            <a:avLst/>
          </a:prstGeom>
        </p:spPr>
      </p:pic>
      <p:sp>
        <p:nvSpPr>
          <p:cNvPr id="18" name="Marcador de texto 17"/>
          <p:cNvSpPr>
            <a:spLocks noGrp="1"/>
          </p:cNvSpPr>
          <p:nvPr>
            <p:ph type="body" idx="1"/>
          </p:nvPr>
        </p:nvSpPr>
        <p:spPr>
          <a:xfrm>
            <a:off x="471900" y="3096567"/>
            <a:ext cx="7886700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agregar subtítulo</a:t>
            </a:r>
          </a:p>
        </p:txBody>
      </p:sp>
      <p:sp>
        <p:nvSpPr>
          <p:cNvPr id="20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/>
              <a:t>English</a:t>
            </a:r>
          </a:p>
        </p:txBody>
      </p:sp>
      <p:sp>
        <p:nvSpPr>
          <p:cNvPr id="21" name="Marcador de texto 17"/>
          <p:cNvSpPr txBox="1">
            <a:spLocks/>
          </p:cNvSpPr>
          <p:nvPr/>
        </p:nvSpPr>
        <p:spPr>
          <a:xfrm>
            <a:off x="129624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Oliver Castellanos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JosephHakoopianTeachingEnglish-2011.JP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gin16OLQdtg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ugeelearningstories.org/published/whatsapp-as-a-learning-and-support-tool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opa_USA_(1992)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372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gamestolearnenglish.com/telling-the-time/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ZuXACPrJNHw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 time 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UNIT 4A</a:t>
            </a:r>
          </a:p>
        </p:txBody>
      </p:sp>
    </p:spTree>
    <p:extLst>
      <p:ext uri="{BB962C8B-B14F-4D97-AF65-F5344CB8AC3E}">
        <p14:creationId xmlns:p14="http://schemas.microsoft.com/office/powerpoint/2010/main" val="267304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048217" y="878889"/>
            <a:ext cx="3920337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Mr. Miller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53BD23-89D3-44D3-8189-353A3D564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4" t="28998" r="12848" b="4896"/>
          <a:stretch/>
        </p:blipFill>
        <p:spPr>
          <a:xfrm>
            <a:off x="94899" y="925638"/>
            <a:ext cx="3740994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72A047D0-3DE9-4133-992C-F6D7CE52F6D8}"/>
              </a:ext>
            </a:extLst>
          </p:cNvPr>
          <p:cNvSpPr txBox="1">
            <a:spLocks/>
          </p:cNvSpPr>
          <p:nvPr/>
        </p:nvSpPr>
        <p:spPr>
          <a:xfrm>
            <a:off x="4048217" y="1768689"/>
            <a:ext cx="4042948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time does Mr. Miller wake up?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are his children’s names?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does he teach?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When does he watch TV?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does he do before fall asleep?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BD5281-A378-42B3-BF19-23B3A834A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55184" y="77862"/>
            <a:ext cx="1779231" cy="1080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BBB04CE-B72E-419E-A7AF-B33E8A08796F}"/>
              </a:ext>
            </a:extLst>
          </p:cNvPr>
          <p:cNvSpPr txBox="1"/>
          <p:nvPr/>
        </p:nvSpPr>
        <p:spPr>
          <a:xfrm>
            <a:off x="7422552" y="1919115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At six o’clock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DD20001-6F7A-4527-85DA-A862345A839E}"/>
              </a:ext>
            </a:extLst>
          </p:cNvPr>
          <p:cNvSpPr txBox="1"/>
          <p:nvPr/>
        </p:nvSpPr>
        <p:spPr>
          <a:xfrm>
            <a:off x="6997903" y="2223429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Mathew, Jon and Suzie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42FC7DE-FFFE-45E3-B72C-4572723F2A5E}"/>
              </a:ext>
            </a:extLst>
          </p:cNvPr>
          <p:cNvSpPr txBox="1"/>
          <p:nvPr/>
        </p:nvSpPr>
        <p:spPr>
          <a:xfrm>
            <a:off x="6233846" y="2571750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He teaches English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BD670DC-B44E-46E5-A6CC-AFD57D20D7BA}"/>
              </a:ext>
            </a:extLst>
          </p:cNvPr>
          <p:cNvSpPr txBox="1"/>
          <p:nvPr/>
        </p:nvSpPr>
        <p:spPr>
          <a:xfrm>
            <a:off x="6600934" y="2866855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At night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314049-E3F1-4A03-BD32-463A3EF7BCC1}"/>
              </a:ext>
            </a:extLst>
          </p:cNvPr>
          <p:cNvSpPr txBox="1"/>
          <p:nvPr/>
        </p:nvSpPr>
        <p:spPr>
          <a:xfrm>
            <a:off x="7397329" y="316020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He reads</a:t>
            </a:r>
          </a:p>
        </p:txBody>
      </p:sp>
    </p:spTree>
    <p:extLst>
      <p:ext uri="{BB962C8B-B14F-4D97-AF65-F5344CB8AC3E}">
        <p14:creationId xmlns:p14="http://schemas.microsoft.com/office/powerpoint/2010/main" val="261485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235037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Hobbies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7FE8EB8-E839-4C56-836D-8F8E9A09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299" y="0"/>
            <a:ext cx="504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D2867D12-9FED-4663-8963-609AF3E00963}"/>
              </a:ext>
            </a:extLst>
          </p:cNvPr>
          <p:cNvSpPr txBox="1">
            <a:spLocks/>
          </p:cNvSpPr>
          <p:nvPr/>
        </p:nvSpPr>
        <p:spPr>
          <a:xfrm>
            <a:off x="111515" y="1526156"/>
            <a:ext cx="2465784" cy="17829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 ___ pottery.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 _____ a language.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 ___ a massage.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 ____ cookies and cakes.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 ____ jokes. 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F3AA1A3-8D65-413D-A9FF-E377EEAE2CFB}"/>
              </a:ext>
            </a:extLst>
          </p:cNvPr>
          <p:cNvSpPr txBox="1"/>
          <p:nvPr/>
        </p:nvSpPr>
        <p:spPr>
          <a:xfrm>
            <a:off x="740396" y="162615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24F7FF-64CC-4814-A5A1-CD88289DE750}"/>
              </a:ext>
            </a:extLst>
          </p:cNvPr>
          <p:cNvSpPr txBox="1"/>
          <p:nvPr/>
        </p:nvSpPr>
        <p:spPr>
          <a:xfrm>
            <a:off x="731739" y="195793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learn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AD0E66-5219-441B-985F-22BA455A41C9}"/>
              </a:ext>
            </a:extLst>
          </p:cNvPr>
          <p:cNvSpPr txBox="1"/>
          <p:nvPr/>
        </p:nvSpPr>
        <p:spPr>
          <a:xfrm>
            <a:off x="731739" y="2301492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get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D045AE-7B68-48C7-83DB-48E284B51DE9}"/>
              </a:ext>
            </a:extLst>
          </p:cNvPr>
          <p:cNvSpPr txBox="1"/>
          <p:nvPr/>
        </p:nvSpPr>
        <p:spPr>
          <a:xfrm>
            <a:off x="723560" y="259749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bake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D512524-286B-4215-A541-16DA9FDC9FD6}"/>
              </a:ext>
            </a:extLst>
          </p:cNvPr>
          <p:cNvSpPr txBox="1"/>
          <p:nvPr/>
        </p:nvSpPr>
        <p:spPr>
          <a:xfrm>
            <a:off x="740396" y="3257584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tell</a:t>
            </a:r>
          </a:p>
        </p:txBody>
      </p:sp>
    </p:spTree>
    <p:extLst>
      <p:ext uri="{BB962C8B-B14F-4D97-AF65-F5344CB8AC3E}">
        <p14:creationId xmlns:p14="http://schemas.microsoft.com/office/powerpoint/2010/main" val="307263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793626" y="946449"/>
            <a:ext cx="235037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Hobbies II</a:t>
            </a:r>
          </a:p>
        </p:txBody>
      </p:sp>
      <p:pic>
        <p:nvPicPr>
          <p:cNvPr id="4" name="Imagen 3" descr="Imagen que contiene nombre de la empresa&#10;&#10;Descripción generada automáticamente">
            <a:extLst>
              <a:ext uri="{FF2B5EF4-FFF2-40B4-BE49-F238E27FC236}">
                <a16:creationId xmlns:a16="http://schemas.microsoft.com/office/drawing/2014/main" id="{3CD4DCDF-729E-4BE5-9139-9AA2D93D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61" y="127665"/>
            <a:ext cx="46800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AA1D503F-3513-49D4-AF69-000910665803}"/>
              </a:ext>
            </a:extLst>
          </p:cNvPr>
          <p:cNvSpPr txBox="1">
            <a:spLocks/>
          </p:cNvSpPr>
          <p:nvPr/>
        </p:nvSpPr>
        <p:spPr>
          <a:xfrm>
            <a:off x="6678216" y="1384851"/>
            <a:ext cx="2465784" cy="17829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 ____ karaoke.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 ____ video games.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 ___ basketball.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 ___ crosswords.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 _____ the guitar.  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139700" indent="0" algn="l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1C363D-551C-46C2-9286-F70D92F2DD1F}"/>
              </a:ext>
            </a:extLst>
          </p:cNvPr>
          <p:cNvSpPr txBox="1"/>
          <p:nvPr/>
        </p:nvSpPr>
        <p:spPr>
          <a:xfrm>
            <a:off x="7265484" y="150186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sing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B817E7-D219-49D6-BF7B-8A4560C70509}"/>
              </a:ext>
            </a:extLst>
          </p:cNvPr>
          <p:cNvSpPr txBox="1"/>
          <p:nvPr/>
        </p:nvSpPr>
        <p:spPr>
          <a:xfrm>
            <a:off x="7293221" y="1809641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play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013FBB-F8BA-40EC-BDE2-4DF949EB7666}"/>
              </a:ext>
            </a:extLst>
          </p:cNvPr>
          <p:cNvSpPr txBox="1"/>
          <p:nvPr/>
        </p:nvSpPr>
        <p:spPr>
          <a:xfrm>
            <a:off x="7257710" y="2156906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play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739ABE-08DB-4DCC-B36A-E3E3D0CB3C3F}"/>
              </a:ext>
            </a:extLst>
          </p:cNvPr>
          <p:cNvSpPr txBox="1"/>
          <p:nvPr/>
        </p:nvSpPr>
        <p:spPr>
          <a:xfrm>
            <a:off x="7267692" y="246468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9049189-170E-4689-86F3-47647DF201DA}"/>
              </a:ext>
            </a:extLst>
          </p:cNvPr>
          <p:cNvSpPr txBox="1"/>
          <p:nvPr/>
        </p:nvSpPr>
        <p:spPr>
          <a:xfrm>
            <a:off x="7258814" y="277472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40176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31438" y="281923"/>
            <a:ext cx="235037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Free time</a:t>
            </a:r>
          </a:p>
        </p:txBody>
      </p:sp>
      <p:pic>
        <p:nvPicPr>
          <p:cNvPr id="2" name="Elementos multimedia en línea 1" title="A1 Listening Test – Free time">
            <a:hlinkClick r:id="" action="ppaction://media"/>
            <a:extLst>
              <a:ext uri="{FF2B5EF4-FFF2-40B4-BE49-F238E27FC236}">
                <a16:creationId xmlns:a16="http://schemas.microsoft.com/office/drawing/2014/main" id="{303E4A83-7391-4757-B937-712DBB264C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01647" y="938585"/>
            <a:ext cx="637168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1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31437" y="281923"/>
            <a:ext cx="4593649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Free time: Multiple choice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AA1F12FC-F30B-4327-8093-38A5F6712326}"/>
              </a:ext>
            </a:extLst>
          </p:cNvPr>
          <p:cNvSpPr txBox="1">
            <a:spLocks/>
          </p:cNvSpPr>
          <p:nvPr/>
        </p:nvSpPr>
        <p:spPr>
          <a:xfrm>
            <a:off x="337352" y="1384851"/>
            <a:ext cx="8131946" cy="17829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Ella loves _______ in her free time. A) eating – B) cooking – C) travelling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She cooks Indian, Chinese, _______ and Italian food. A) Japanese – B) Colombian – C) Greek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Japanese course is from _________ on Mondays. A) 7 to 9 – B) 7:30 to 9 – C) 7 to 9:30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Jack does a course about _______ technology. A) Electronic – B) Radio – C) Music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He likes listening ____ music. A) Pop – B) Opera – C) Rock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Does he attend to concerts? ___. A) Yes – B) No – C) Maybe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Music concerts are ___________. A) Cheap – B) Expensive – C) Boring</a:t>
            </a:r>
          </a:p>
          <a:p>
            <a:pPr marL="139700" indent="0" algn="l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7B6520-6697-4A5B-85FD-6FC0E6F276EA}"/>
              </a:ext>
            </a:extLst>
          </p:cNvPr>
          <p:cNvSpPr txBox="1"/>
          <p:nvPr/>
        </p:nvSpPr>
        <p:spPr>
          <a:xfrm>
            <a:off x="1619286" y="1537375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cooking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616F7A-E643-4BE0-A33E-2B6728696D70}"/>
              </a:ext>
            </a:extLst>
          </p:cNvPr>
          <p:cNvSpPr txBox="1"/>
          <p:nvPr/>
        </p:nvSpPr>
        <p:spPr>
          <a:xfrm>
            <a:off x="2938493" y="1830085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Japanese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6F0C4F-A171-4A09-BD57-5353E9B4BB3A}"/>
              </a:ext>
            </a:extLst>
          </p:cNvPr>
          <p:cNvSpPr txBox="1"/>
          <p:nvPr/>
        </p:nvSpPr>
        <p:spPr>
          <a:xfrm>
            <a:off x="2821741" y="2152929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7 to 9:30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09C2DA0-5317-4F71-B74A-6859D5F3403B}"/>
              </a:ext>
            </a:extLst>
          </p:cNvPr>
          <p:cNvSpPr txBox="1"/>
          <p:nvPr/>
        </p:nvSpPr>
        <p:spPr>
          <a:xfrm>
            <a:off x="2925134" y="246662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music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CE56106-32AC-43A4-8F19-06B3D5F61336}"/>
              </a:ext>
            </a:extLst>
          </p:cNvPr>
          <p:cNvSpPr txBox="1"/>
          <p:nvPr/>
        </p:nvSpPr>
        <p:spPr>
          <a:xfrm>
            <a:off x="2177292" y="2774406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Rock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384F80A-EC27-4095-A7C0-C973C0FF5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40101" y="3935842"/>
            <a:ext cx="1080000" cy="108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689F3AA-3A5B-44C3-BBAE-5AC62CFAC106}"/>
              </a:ext>
            </a:extLst>
          </p:cNvPr>
          <p:cNvSpPr txBox="1"/>
          <p:nvPr/>
        </p:nvSpPr>
        <p:spPr>
          <a:xfrm>
            <a:off x="3036437" y="309725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D23D70-5527-4EE7-A925-4246F7F44EDA}"/>
              </a:ext>
            </a:extLst>
          </p:cNvPr>
          <p:cNvSpPr txBox="1"/>
          <p:nvPr/>
        </p:nvSpPr>
        <p:spPr>
          <a:xfrm>
            <a:off x="2414151" y="3420094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358693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-92672" y="542821"/>
            <a:ext cx="235037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Hobbies III</a:t>
            </a:r>
          </a:p>
        </p:txBody>
      </p:sp>
      <p:pic>
        <p:nvPicPr>
          <p:cNvPr id="5" name="Imagen 4" descr="Imagen que contiene nombre de la empresa&#10;&#10;Descripción generada automáticamente">
            <a:extLst>
              <a:ext uri="{FF2B5EF4-FFF2-40B4-BE49-F238E27FC236}">
                <a16:creationId xmlns:a16="http://schemas.microsoft.com/office/drawing/2014/main" id="{39DC66E8-6A1F-4720-B26B-B274906C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11" y="0"/>
            <a:ext cx="504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53402251-667A-49F0-8FB9-011CA6CC7F53}"/>
              </a:ext>
            </a:extLst>
          </p:cNvPr>
          <p:cNvSpPr txBox="1">
            <a:spLocks/>
          </p:cNvSpPr>
          <p:nvPr/>
        </p:nvSpPr>
        <p:spPr>
          <a:xfrm>
            <a:off x="0" y="865813"/>
            <a:ext cx="2465784" cy="17829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Who throw a stone onto a set of joined squares drawn on the ground…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The activity of going for long walks in the countryside…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Attend to a building where objects of historical interest are kept…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139700" indent="0" algn="l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ACA685-6714-46B7-8F99-D8D93D2FE791}"/>
              </a:ext>
            </a:extLst>
          </p:cNvPr>
          <p:cNvSpPr txBox="1"/>
          <p:nvPr/>
        </p:nvSpPr>
        <p:spPr>
          <a:xfrm>
            <a:off x="1216414" y="1922776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Hopscotch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439854-945A-46A0-87D2-0A0C23DDBBC2}"/>
              </a:ext>
            </a:extLst>
          </p:cNvPr>
          <p:cNvSpPr txBox="1"/>
          <p:nvPr/>
        </p:nvSpPr>
        <p:spPr>
          <a:xfrm>
            <a:off x="1593120" y="288881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Hiking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548FC3C-7015-4460-9CBE-3A8D8F283DE7}"/>
              </a:ext>
            </a:extLst>
          </p:cNvPr>
          <p:cNvSpPr txBox="1"/>
          <p:nvPr/>
        </p:nvSpPr>
        <p:spPr>
          <a:xfrm>
            <a:off x="976765" y="419310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Go to a museum</a:t>
            </a:r>
          </a:p>
        </p:txBody>
      </p:sp>
    </p:spTree>
    <p:extLst>
      <p:ext uri="{BB962C8B-B14F-4D97-AF65-F5344CB8AC3E}">
        <p14:creationId xmlns:p14="http://schemas.microsoft.com/office/powerpoint/2010/main" val="232638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235037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Hobbies IV</a:t>
            </a:r>
          </a:p>
        </p:txBody>
      </p:sp>
      <p:pic>
        <p:nvPicPr>
          <p:cNvPr id="5" name="Imagen 4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32B20173-8D04-408E-8762-58A41219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22" y="0"/>
            <a:ext cx="504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5B895272-F762-4312-9DFC-52525D9415D9}"/>
              </a:ext>
            </a:extLst>
          </p:cNvPr>
          <p:cNvSpPr txBox="1">
            <a:spLocks/>
          </p:cNvSpPr>
          <p:nvPr/>
        </p:nvSpPr>
        <p:spPr>
          <a:xfrm>
            <a:off x="111515" y="1318574"/>
            <a:ext cx="2465784" cy="17829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What music do you like to _____?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When do you ____ a nap?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Where do you ______ videos online? </a:t>
            </a:r>
          </a:p>
          <a:p>
            <a:pPr marL="482600" algn="l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Do you _____ Tv at night?  </a:t>
            </a:r>
          </a:p>
          <a:p>
            <a:pPr marL="139700" indent="0" algn="l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2B14F76-22AB-47F2-B7E3-F3AD59B86B5D}"/>
              </a:ext>
            </a:extLst>
          </p:cNvPr>
          <p:cNvSpPr txBox="1"/>
          <p:nvPr/>
        </p:nvSpPr>
        <p:spPr>
          <a:xfrm>
            <a:off x="1145393" y="17452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listen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0470718-C0BE-40D1-A24E-5A51E7BC27D5}"/>
              </a:ext>
            </a:extLst>
          </p:cNvPr>
          <p:cNvSpPr txBox="1"/>
          <p:nvPr/>
        </p:nvSpPr>
        <p:spPr>
          <a:xfrm>
            <a:off x="1695808" y="2066192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take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F97CB42-BA00-4259-8A50-C93B5DBD650A}"/>
              </a:ext>
            </a:extLst>
          </p:cNvPr>
          <p:cNvSpPr txBox="1"/>
          <p:nvPr/>
        </p:nvSpPr>
        <p:spPr>
          <a:xfrm>
            <a:off x="1781173" y="2737165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watch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12DBAAB-EEA7-4CF5-812B-52E9B848CE9B}"/>
              </a:ext>
            </a:extLst>
          </p:cNvPr>
          <p:cNvSpPr txBox="1"/>
          <p:nvPr/>
        </p:nvSpPr>
        <p:spPr>
          <a:xfrm>
            <a:off x="1227175" y="3334016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watch</a:t>
            </a:r>
          </a:p>
        </p:txBody>
      </p:sp>
    </p:spTree>
    <p:extLst>
      <p:ext uri="{BB962C8B-B14F-4D97-AF65-F5344CB8AC3E}">
        <p14:creationId xmlns:p14="http://schemas.microsoft.com/office/powerpoint/2010/main" val="363873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235037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Board game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81A5E0C-84DB-413F-A96E-D0F4FAAF8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39" t="16915" r="9819" b="4898"/>
          <a:stretch/>
        </p:blipFill>
        <p:spPr>
          <a:xfrm>
            <a:off x="2752077" y="0"/>
            <a:ext cx="4628345" cy="5040000"/>
          </a:xfrm>
          <a:prstGeom prst="rect">
            <a:avLst/>
          </a:prstGeom>
        </p:spPr>
      </p:pic>
      <p:pic>
        <p:nvPicPr>
          <p:cNvPr id="5" name="DADO DIGITAL2">
            <a:hlinkClick r:id="" action="ppaction://media"/>
            <a:extLst>
              <a:ext uri="{FF2B5EF4-FFF2-40B4-BE49-F238E27FC236}">
                <a16:creationId xmlns:a16="http://schemas.microsoft.com/office/drawing/2014/main" id="{C28CE697-CAE0-4054-A1CF-6A552C1A0C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72.9544"/>
                </p14:media>
              </p:ext>
            </p:extLst>
          </p:nvPr>
        </p:nvPicPr>
        <p:blipFill rotWithShape="1">
          <a:blip r:embed="rId5"/>
          <a:srcRect l="22543" t="4388" r="27995" b="9751"/>
          <a:stretch/>
        </p:blipFill>
        <p:spPr>
          <a:xfrm>
            <a:off x="-1" y="1473693"/>
            <a:ext cx="25808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5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57" y="2937688"/>
            <a:ext cx="3001483" cy="14823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Tongue twister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A262F96A-D78B-4276-B81B-EBBC932F3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8229835"/>
              </p:ext>
            </p:extLst>
          </p:nvPr>
        </p:nvGraphicFramePr>
        <p:xfrm>
          <a:off x="2592280" y="639192"/>
          <a:ext cx="5415378" cy="3844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856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5500" y="3959441"/>
            <a:ext cx="8222100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English tips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DD25080-BFC9-485D-97C0-5F7E3A30F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003957"/>
              </p:ext>
            </p:extLst>
          </p:nvPr>
        </p:nvGraphicFramePr>
        <p:xfrm>
          <a:off x="1276350" y="539749"/>
          <a:ext cx="6343650" cy="3546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5606AECA-988F-4A78-8EE8-C2C1A01E6B7E}"/>
              </a:ext>
            </a:extLst>
          </p:cNvPr>
          <p:cNvSpPr txBox="1"/>
          <p:nvPr/>
        </p:nvSpPr>
        <p:spPr>
          <a:xfrm>
            <a:off x="1524000" y="2707621"/>
            <a:ext cx="1299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Popcorn Time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A54727-14E5-4D64-A289-013AF9126C38}"/>
              </a:ext>
            </a:extLst>
          </p:cNvPr>
          <p:cNvSpPr txBox="1"/>
          <p:nvPr/>
        </p:nvSpPr>
        <p:spPr>
          <a:xfrm>
            <a:off x="6473578" y="3556667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Sushi spell </a:t>
            </a:r>
          </a:p>
        </p:txBody>
      </p:sp>
    </p:spTree>
    <p:extLst>
      <p:ext uri="{BB962C8B-B14F-4D97-AF65-F5344CB8AC3E}">
        <p14:creationId xmlns:p14="http://schemas.microsoft.com/office/powerpoint/2010/main" val="27463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3005" y="822477"/>
            <a:ext cx="2735011" cy="1012800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3B318D-0E46-4D30-906F-441362907209}"/>
              </a:ext>
            </a:extLst>
          </p:cNvPr>
          <p:cNvSpPr txBox="1"/>
          <p:nvPr/>
        </p:nvSpPr>
        <p:spPr>
          <a:xfrm>
            <a:off x="1615736" y="2112885"/>
            <a:ext cx="36471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Review: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Vocabulary: Routines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Reading: Behind the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Reading II: Mr. Miller</a:t>
            </a:r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953E90CF-29CB-4E30-977B-A7844C04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19995" y="1506751"/>
            <a:ext cx="286852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07CC453-0F56-41D6-8867-424747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75" y="951750"/>
            <a:ext cx="56376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3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student will be able to communicate, using present simple. </a:t>
            </a:r>
          </a:p>
          <a:p>
            <a:pPr>
              <a:lnSpc>
                <a:spcPct val="150000"/>
              </a:lnSpc>
            </a:pPr>
            <a:r>
              <a:rPr lang="en-US" dirty="0"/>
              <a:t>The student will learn how to share your daily routine and free time activities.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DB5FBC-7F85-44F2-A494-B6DE276A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950" y="2811447"/>
            <a:ext cx="42857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238" y="1049443"/>
            <a:ext cx="1388664" cy="767700"/>
          </a:xfrm>
        </p:spPr>
        <p:txBody>
          <a:bodyPr/>
          <a:lstStyle/>
          <a:p>
            <a:r>
              <a:rPr lang="en-US" dirty="0"/>
              <a:t>The time</a:t>
            </a:r>
          </a:p>
        </p:txBody>
      </p:sp>
      <p:pic>
        <p:nvPicPr>
          <p:cNvPr id="5" name="Imagen 4" descr="Diagrama, Tabla&#10;&#10;Descripción generada automáticamente">
            <a:extLst>
              <a:ext uri="{FF2B5EF4-FFF2-40B4-BE49-F238E27FC236}">
                <a16:creationId xmlns:a16="http://schemas.microsoft.com/office/drawing/2014/main" id="{4345F34B-C332-48A5-B701-D6ED51D2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99" y="0"/>
            <a:ext cx="504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1250BA59-B338-4674-8A36-6FBEAE7A2356}"/>
              </a:ext>
            </a:extLst>
          </p:cNvPr>
          <p:cNvSpPr txBox="1">
            <a:spLocks/>
          </p:cNvSpPr>
          <p:nvPr/>
        </p:nvSpPr>
        <p:spPr>
          <a:xfrm>
            <a:off x="200045" y="2053720"/>
            <a:ext cx="2466153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time is it?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What’s the time, please?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Have you got the time?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3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Comprehension task  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740" y="1919075"/>
            <a:ext cx="2459114" cy="1782913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It’s eight past twelve. 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It’s twenty past eight.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It’s three to eight.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It’s ten past ten.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It’s seven to four.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C51CCE8-0C13-4C5A-A883-3AEB0412B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30723"/>
              </p:ext>
            </p:extLst>
          </p:nvPr>
        </p:nvGraphicFramePr>
        <p:xfrm>
          <a:off x="2734322" y="861135"/>
          <a:ext cx="6223247" cy="4190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047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-119304" y="3817398"/>
            <a:ext cx="8222100" cy="645984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sz="2000" b="1" dirty="0">
                <a:solidFill>
                  <a:schemeClr val="tx1"/>
                </a:solidFill>
              </a:rPr>
              <a:t>World clock 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800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https://www.gamestolearnenglish.com/telling-the-time/</a:t>
            </a:r>
            <a:endParaRPr lang="en-US" sz="8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6166B8F-082B-4B5C-BEA7-D6D1A7965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043327"/>
              </p:ext>
            </p:extLst>
          </p:nvPr>
        </p:nvGraphicFramePr>
        <p:xfrm>
          <a:off x="2157274" y="-1"/>
          <a:ext cx="5477523" cy="3897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AD29783D-BE79-421F-8051-68122D6F98BE}"/>
              </a:ext>
            </a:extLst>
          </p:cNvPr>
          <p:cNvSpPr txBox="1">
            <a:spLocks/>
          </p:cNvSpPr>
          <p:nvPr/>
        </p:nvSpPr>
        <p:spPr>
          <a:xfrm>
            <a:off x="-21650" y="871510"/>
            <a:ext cx="2036881" cy="17829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It’s +1H</a:t>
            </a:r>
          </a:p>
          <a:p>
            <a:pPr marL="4826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It’s +7H</a:t>
            </a:r>
          </a:p>
          <a:p>
            <a:pPr marL="4826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 It’s +17H</a:t>
            </a:r>
          </a:p>
          <a:p>
            <a:pPr marL="4826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It’s +14H</a:t>
            </a:r>
          </a:p>
          <a:p>
            <a:pPr marL="4826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It’s +8H</a:t>
            </a:r>
          </a:p>
          <a:p>
            <a:pPr marL="4826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44681" y="958788"/>
            <a:ext cx="2525152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Survey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AC1839-D071-4F6C-ACCA-313F3BCB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808" y="0"/>
            <a:ext cx="504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194B74A4-86C8-4346-8EB6-42E580C2D943}"/>
              </a:ext>
            </a:extLst>
          </p:cNvPr>
          <p:cNvSpPr txBox="1">
            <a:spLocks/>
          </p:cNvSpPr>
          <p:nvPr/>
        </p:nvSpPr>
        <p:spPr>
          <a:xfrm>
            <a:off x="471900" y="1919075"/>
            <a:ext cx="2013848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time do you wake up?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do you eat for breakfast?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 you cook dinner?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 you go to bed late?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4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1539731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The Queen </a:t>
            </a:r>
          </a:p>
        </p:txBody>
      </p:sp>
      <p:pic>
        <p:nvPicPr>
          <p:cNvPr id="2" name="Elementos multimedia en línea 1" title="Present Simple - The Daily Routine of the Queen">
            <a:hlinkClick r:id="" action="ppaction://media"/>
            <a:extLst>
              <a:ext uri="{FF2B5EF4-FFF2-40B4-BE49-F238E27FC236}">
                <a16:creationId xmlns:a16="http://schemas.microsoft.com/office/drawing/2014/main" id="{120E444F-53AE-417E-A25A-6A96EFC159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95142" y="842771"/>
            <a:ext cx="637168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9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675355" y="661095"/>
            <a:ext cx="3888419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Behind the camera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B29715-E288-48C9-A9FA-5F0B07988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3819" r="13511" b="18188"/>
          <a:stretch/>
        </p:blipFill>
        <p:spPr>
          <a:xfrm>
            <a:off x="322833" y="796346"/>
            <a:ext cx="3241070" cy="3960000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FBB818FC-C0F8-4997-8BF8-C7EAA60F3278}"/>
              </a:ext>
            </a:extLst>
          </p:cNvPr>
          <p:cNvSpPr txBox="1">
            <a:spLocks/>
          </p:cNvSpPr>
          <p:nvPr/>
        </p:nvSpPr>
        <p:spPr>
          <a:xfrm>
            <a:off x="3951945" y="1216650"/>
            <a:ext cx="4464085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What’s her name?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Where’s she from?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does she do?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time does she get up?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Is a glamorous life? 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114300" indent="0" algn="l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724395-915B-4F04-80D7-25794E14C9FE}"/>
              </a:ext>
            </a:extLst>
          </p:cNvPr>
          <p:cNvSpPr txBox="1"/>
          <p:nvPr/>
        </p:nvSpPr>
        <p:spPr>
          <a:xfrm>
            <a:off x="5921406" y="1307079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Kari </a:t>
            </a:r>
            <a:r>
              <a:rPr lang="en-US" b="1" dirty="0" err="1">
                <a:solidFill>
                  <a:schemeClr val="tx2"/>
                </a:solidFill>
              </a:rPr>
              <a:t>Matchett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723C0E7-8A99-4EDF-9DA3-06451881E0AD}"/>
              </a:ext>
            </a:extLst>
          </p:cNvPr>
          <p:cNvSpPr txBox="1"/>
          <p:nvPr/>
        </p:nvSpPr>
        <p:spPr>
          <a:xfrm>
            <a:off x="5993907" y="161485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Canada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F641C3-897C-49C3-9FCF-D25382E23274}"/>
              </a:ext>
            </a:extLst>
          </p:cNvPr>
          <p:cNvSpPr txBox="1"/>
          <p:nvPr/>
        </p:nvSpPr>
        <p:spPr>
          <a:xfrm>
            <a:off x="5993907" y="2001410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An actress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3E9B4B-18F2-4E07-9DC3-2C8ED561EFEE}"/>
              </a:ext>
            </a:extLst>
          </p:cNvPr>
          <p:cNvSpPr txBox="1"/>
          <p:nvPr/>
        </p:nvSpPr>
        <p:spPr>
          <a:xfrm>
            <a:off x="6771948" y="230918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At half past four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7F454-4221-414D-A393-85DB06FA6D4A}"/>
              </a:ext>
            </a:extLst>
          </p:cNvPr>
          <p:cNvSpPr txBox="1"/>
          <p:nvPr/>
        </p:nvSpPr>
        <p:spPr>
          <a:xfrm>
            <a:off x="6046967" y="2616964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Maybe not</a:t>
            </a:r>
          </a:p>
        </p:txBody>
      </p:sp>
    </p:spTree>
    <p:extLst>
      <p:ext uri="{BB962C8B-B14F-4D97-AF65-F5344CB8AC3E}">
        <p14:creationId xmlns:p14="http://schemas.microsoft.com/office/powerpoint/2010/main" val="2569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Tema_MisionTIC2022">
  <a:themeElements>
    <a:clrScheme name="Personalizado 1">
      <a:dk1>
        <a:srgbClr val="FF0062"/>
      </a:dk1>
      <a:lt1>
        <a:srgbClr val="FFFFFF"/>
      </a:lt1>
      <a:dk2>
        <a:srgbClr val="3366CA"/>
      </a:dk2>
      <a:lt2>
        <a:srgbClr val="21407E"/>
      </a:lt2>
      <a:accent1>
        <a:srgbClr val="3366C8"/>
      </a:accent1>
      <a:accent2>
        <a:srgbClr val="FF0062"/>
      </a:accent2>
      <a:accent3>
        <a:srgbClr val="799ADD"/>
      </a:accent3>
      <a:accent4>
        <a:srgbClr val="FFFFFF"/>
      </a:accent4>
      <a:accent5>
        <a:srgbClr val="2A53A6"/>
      </a:accent5>
      <a:accent6>
        <a:srgbClr val="193265"/>
      </a:accent6>
      <a:hlink>
        <a:srgbClr val="E7EDF9"/>
      </a:hlink>
      <a:folHlink>
        <a:srgbClr val="0E1C38"/>
      </a:folHlink>
    </a:clrScheme>
    <a:fontScheme name="Fuentes M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MisionTIC2022" id="{A3AFEA63-34D6-40B4-8FB8-7859E678B626}" vid="{76329F2B-4383-4D82-8343-851DC49728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Tema_MisionTIC2022</Template>
  <TotalTime>912</TotalTime>
  <Words>582</Words>
  <Application>Microsoft Office PowerPoint</Application>
  <PresentationFormat>Presentación en pantalla (16:9)</PresentationFormat>
  <Paragraphs>128</Paragraphs>
  <Slides>20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Roboto</vt:lpstr>
      <vt:lpstr>Arial</vt:lpstr>
      <vt:lpstr>Tema_MisionTIC2022</vt:lpstr>
      <vt:lpstr>Free time  </vt:lpstr>
      <vt:lpstr>Agenda</vt:lpstr>
      <vt:lpstr>Learning objectives</vt:lpstr>
      <vt:lpstr>The time</vt:lpstr>
      <vt:lpstr>Comprehension task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Tongue twister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VARGAS</dc:creator>
  <cp:lastModifiedBy>oliver david castellanos reyes</cp:lastModifiedBy>
  <cp:revision>139</cp:revision>
  <dcterms:created xsi:type="dcterms:W3CDTF">2021-05-12T18:40:49Z</dcterms:created>
  <dcterms:modified xsi:type="dcterms:W3CDTF">2021-06-01T17:26:50Z</dcterms:modified>
</cp:coreProperties>
</file>